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8" r:id="rId3"/>
    <p:sldId id="259" r:id="rId4"/>
    <p:sldId id="262" r:id="rId5"/>
    <p:sldId id="287" r:id="rId6"/>
    <p:sldId id="257" r:id="rId7"/>
    <p:sldId id="266" r:id="rId8"/>
    <p:sldId id="28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81AA2-1D9A-4888-92AF-4D351922E51F}" v="1255" dt="2022-06-01T22:39:29.2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0186" autoAdjust="0"/>
  </p:normalViewPr>
  <p:slideViewPr>
    <p:cSldViewPr snapToGrid="0">
      <p:cViewPr varScale="1">
        <p:scale>
          <a:sx n="65" d="100"/>
          <a:sy n="65" d="100"/>
        </p:scale>
        <p:origin x="23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동우" userId="06cb555a-118f-4a03-aa12-324f11335cc9" providerId="ADAL" clId="{07781AA2-1D9A-4888-92AF-4D351922E51F}"/>
    <pc:docChg chg="undo custSel addSld delSld modSld sldOrd">
      <pc:chgData name="이동우" userId="06cb555a-118f-4a03-aa12-324f11335cc9" providerId="ADAL" clId="{07781AA2-1D9A-4888-92AF-4D351922E51F}" dt="2022-06-01T22:43:38.920" v="14976" actId="2696"/>
      <pc:docMkLst>
        <pc:docMk/>
      </pc:docMkLst>
      <pc:sldChg chg="modSp mod modNotesTx">
        <pc:chgData name="이동우" userId="06cb555a-118f-4a03-aa12-324f11335cc9" providerId="ADAL" clId="{07781AA2-1D9A-4888-92AF-4D351922E51F}" dt="2022-06-01T21:38:03.883" v="2298" actId="20577"/>
        <pc:sldMkLst>
          <pc:docMk/>
          <pc:sldMk cId="3509585007" sldId="256"/>
        </pc:sldMkLst>
        <pc:spChg chg="mod">
          <ac:chgData name="이동우" userId="06cb555a-118f-4a03-aa12-324f11335cc9" providerId="ADAL" clId="{07781AA2-1D9A-4888-92AF-4D351922E51F}" dt="2022-06-01T21:38:03.883" v="2298" actId="20577"/>
          <ac:spMkLst>
            <pc:docMk/>
            <pc:sldMk cId="3509585007" sldId="256"/>
            <ac:spMk id="14" creationId="{5E7B8542-551B-453D-B86C-9CEB0D6309CA}"/>
          </ac:spMkLst>
        </pc:spChg>
        <pc:spChg chg="mod">
          <ac:chgData name="이동우" userId="06cb555a-118f-4a03-aa12-324f11335cc9" providerId="ADAL" clId="{07781AA2-1D9A-4888-92AF-4D351922E51F}" dt="2022-06-01T21:37:59.436" v="2286" actId="20577"/>
          <ac:spMkLst>
            <pc:docMk/>
            <pc:sldMk cId="3509585007" sldId="256"/>
            <ac:spMk id="16" creationId="{961077AE-6FDC-402C-A769-F09ACA94EAB8}"/>
          </ac:spMkLst>
        </pc:spChg>
      </pc:sldChg>
      <pc:sldChg chg="delSp mod delAnim">
        <pc:chgData name="이동우" userId="06cb555a-118f-4a03-aa12-324f11335cc9" providerId="ADAL" clId="{07781AA2-1D9A-4888-92AF-4D351922E51F}" dt="2022-06-01T22:41:33.804" v="14975" actId="478"/>
        <pc:sldMkLst>
          <pc:docMk/>
          <pc:sldMk cId="566267224" sldId="257"/>
        </pc:sldMkLst>
        <pc:picChg chg="del">
          <ac:chgData name="이동우" userId="06cb555a-118f-4a03-aa12-324f11335cc9" providerId="ADAL" clId="{07781AA2-1D9A-4888-92AF-4D351922E51F}" dt="2022-06-01T22:41:33.804" v="14975" actId="478"/>
          <ac:picMkLst>
            <pc:docMk/>
            <pc:sldMk cId="566267224" sldId="257"/>
            <ac:picMk id="2" creationId="{2478821F-EF3F-4856-A884-ED112941100D}"/>
          </ac:picMkLst>
        </pc:picChg>
      </pc:sldChg>
      <pc:sldChg chg="modSp mod modNotesTx">
        <pc:chgData name="이동우" userId="06cb555a-118f-4a03-aa12-324f11335cc9" providerId="ADAL" clId="{07781AA2-1D9A-4888-92AF-4D351922E51F}" dt="2022-06-01T21:52:08.114" v="5042" actId="20577"/>
        <pc:sldMkLst>
          <pc:docMk/>
          <pc:sldMk cId="2192419857" sldId="259"/>
        </pc:sldMkLst>
        <pc:spChg chg="mod">
          <ac:chgData name="이동우" userId="06cb555a-118f-4a03-aa12-324f11335cc9" providerId="ADAL" clId="{07781AA2-1D9A-4888-92AF-4D351922E51F}" dt="2022-06-01T21:42:50.476" v="3453"/>
          <ac:spMkLst>
            <pc:docMk/>
            <pc:sldMk cId="2192419857" sldId="259"/>
            <ac:spMk id="5" creationId="{1598A540-5CC7-4399-9834-9D8FAA927C6F}"/>
          </ac:spMkLst>
        </pc:spChg>
      </pc:sldChg>
      <pc:sldChg chg="modSp mod modNotesTx">
        <pc:chgData name="이동우" userId="06cb555a-118f-4a03-aa12-324f11335cc9" providerId="ADAL" clId="{07781AA2-1D9A-4888-92AF-4D351922E51F}" dt="2022-06-01T21:53:40.551" v="5465" actId="20577"/>
        <pc:sldMkLst>
          <pc:docMk/>
          <pc:sldMk cId="2069533446" sldId="262"/>
        </pc:sldMkLst>
        <pc:spChg chg="mod">
          <ac:chgData name="이동우" userId="06cb555a-118f-4a03-aa12-324f11335cc9" providerId="ADAL" clId="{07781AA2-1D9A-4888-92AF-4D351922E51F}" dt="2022-06-01T21:44:46.149" v="3786" actId="20577"/>
          <ac:spMkLst>
            <pc:docMk/>
            <pc:sldMk cId="2069533446" sldId="262"/>
            <ac:spMk id="7" creationId="{3A4DCE01-7F7B-B181-EAF1-0B73D063B21B}"/>
          </ac:spMkLst>
        </pc:spChg>
      </pc:sldChg>
      <pc:sldChg chg="modSp mod modNotesTx">
        <pc:chgData name="이동우" userId="06cb555a-118f-4a03-aa12-324f11335cc9" providerId="ADAL" clId="{07781AA2-1D9A-4888-92AF-4D351922E51F}" dt="2022-06-01T22:01:40.214" v="7384" actId="20577"/>
        <pc:sldMkLst>
          <pc:docMk/>
          <pc:sldMk cId="2506941948" sldId="266"/>
        </pc:sldMkLst>
        <pc:spChg chg="mod">
          <ac:chgData name="이동우" userId="06cb555a-118f-4a03-aa12-324f11335cc9" providerId="ADAL" clId="{07781AA2-1D9A-4888-92AF-4D351922E51F}" dt="2022-06-01T21:59:13.144" v="6654" actId="20577"/>
          <ac:spMkLst>
            <pc:docMk/>
            <pc:sldMk cId="2506941948" sldId="266"/>
            <ac:spMk id="5" creationId="{1598A540-5CC7-4399-9834-9D8FAA927C6F}"/>
          </ac:spMkLst>
        </pc:spChg>
      </pc:sldChg>
      <pc:sldChg chg="modSp del mod ord">
        <pc:chgData name="이동우" userId="06cb555a-118f-4a03-aa12-324f11335cc9" providerId="ADAL" clId="{07781AA2-1D9A-4888-92AF-4D351922E51F}" dt="2022-06-01T22:43:38.920" v="14976" actId="2696"/>
        <pc:sldMkLst>
          <pc:docMk/>
          <pc:sldMk cId="3473565383" sldId="269"/>
        </pc:sldMkLst>
        <pc:spChg chg="mod">
          <ac:chgData name="이동우" userId="06cb555a-118f-4a03-aa12-324f11335cc9" providerId="ADAL" clId="{07781AA2-1D9A-4888-92AF-4D351922E51F}" dt="2022-06-01T22:39:29.300" v="14974" actId="20577"/>
          <ac:spMkLst>
            <pc:docMk/>
            <pc:sldMk cId="3473565383" sldId="269"/>
            <ac:spMk id="7" creationId="{50DAC521-0645-8BC4-FF36-D18AFFDD2718}"/>
          </ac:spMkLst>
        </pc:spChg>
      </pc:sldChg>
      <pc:sldChg chg="modSp mod modNotesTx">
        <pc:chgData name="이동우" userId="06cb555a-118f-4a03-aa12-324f11335cc9" providerId="ADAL" clId="{07781AA2-1D9A-4888-92AF-4D351922E51F}" dt="2022-06-01T21:42:36.160" v="3429"/>
        <pc:sldMkLst>
          <pc:docMk/>
          <pc:sldMk cId="2610553213" sldId="278"/>
        </pc:sldMkLst>
        <pc:spChg chg="mod">
          <ac:chgData name="이동우" userId="06cb555a-118f-4a03-aa12-324f11335cc9" providerId="ADAL" clId="{07781AA2-1D9A-4888-92AF-4D351922E51F}" dt="2022-06-01T21:42:36.160" v="3429"/>
          <ac:spMkLst>
            <pc:docMk/>
            <pc:sldMk cId="2610553213" sldId="278"/>
            <ac:spMk id="5" creationId="{1598A540-5CC7-4399-9834-9D8FAA927C6F}"/>
          </ac:spMkLst>
        </pc:spChg>
      </pc:sldChg>
      <pc:sldChg chg="modSp mod modNotesTx">
        <pc:chgData name="이동우" userId="06cb555a-118f-4a03-aa12-324f11335cc9" providerId="ADAL" clId="{07781AA2-1D9A-4888-92AF-4D351922E51F}" dt="2022-06-01T22:06:26.184" v="7951" actId="20577"/>
        <pc:sldMkLst>
          <pc:docMk/>
          <pc:sldMk cId="1050502234" sldId="280"/>
        </pc:sldMkLst>
        <pc:spChg chg="mod">
          <ac:chgData name="이동우" userId="06cb555a-118f-4a03-aa12-324f11335cc9" providerId="ADAL" clId="{07781AA2-1D9A-4888-92AF-4D351922E51F}" dt="2022-06-01T21:59:17.191" v="6659" actId="20577"/>
          <ac:spMkLst>
            <pc:docMk/>
            <pc:sldMk cId="1050502234" sldId="280"/>
            <ac:spMk id="5" creationId="{E8006075-F284-073B-0D73-8F55C34EEA0A}"/>
          </ac:spMkLst>
        </pc:spChg>
      </pc:sldChg>
      <pc:sldChg chg="addSp delSp modSp del mod">
        <pc:chgData name="이동우" userId="06cb555a-118f-4a03-aa12-324f11335cc9" providerId="ADAL" clId="{07781AA2-1D9A-4888-92AF-4D351922E51F}" dt="2022-06-01T20:57:49.835" v="2262" actId="47"/>
        <pc:sldMkLst>
          <pc:docMk/>
          <pc:sldMk cId="4201567310" sldId="281"/>
        </pc:sldMkLst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5" creationId="{322BD9CB-1962-8C1C-C745-34E588781EAA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7" creationId="{70319D50-ABA5-D569-1C98-9B7189A5C34E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10" creationId="{EE52227A-1B88-7C6C-E1F9-BD6504EE8158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11" creationId="{3FF270A9-7105-9173-FA53-63647F286F26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12" creationId="{9632F3D9-EC50-18CE-BE9A-FED0AEA7139D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13" creationId="{70F750D7-16FB-41DB-076F-D60533F66D8C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19" creationId="{1BBC31CD-D93A-BDCB-BC90-6A87DD56CCA9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20" creationId="{93E45B8E-F43C-8807-01C5-742C2C890DDF}"/>
          </ac:spMkLst>
        </pc:spChg>
        <pc:spChg chg="del">
          <ac:chgData name="이동우" userId="06cb555a-118f-4a03-aa12-324f11335cc9" providerId="ADAL" clId="{07781AA2-1D9A-4888-92AF-4D351922E51F}" dt="2022-06-01T13:31:25.900" v="0" actId="478"/>
          <ac:spMkLst>
            <pc:docMk/>
            <pc:sldMk cId="4201567310" sldId="281"/>
            <ac:spMk id="23" creationId="{8C3378FC-0211-ADF4-E442-6FC1897F891F}"/>
          </ac:spMkLst>
        </pc:spChg>
        <pc:picChg chg="add del mod">
          <ac:chgData name="이동우" userId="06cb555a-118f-4a03-aa12-324f11335cc9" providerId="ADAL" clId="{07781AA2-1D9A-4888-92AF-4D351922E51F}" dt="2022-06-01T20:57:16.750" v="2260" actId="478"/>
          <ac:picMkLst>
            <pc:docMk/>
            <pc:sldMk cId="4201567310" sldId="281"/>
            <ac:picMk id="3" creationId="{2F5F8B02-0B6B-07F4-FC55-F67AC51B4F5F}"/>
          </ac:picMkLst>
        </pc:picChg>
        <pc:picChg chg="del">
          <ac:chgData name="이동우" userId="06cb555a-118f-4a03-aa12-324f11335cc9" providerId="ADAL" clId="{07781AA2-1D9A-4888-92AF-4D351922E51F}" dt="2022-06-01T13:31:25.900" v="0" actId="478"/>
          <ac:picMkLst>
            <pc:docMk/>
            <pc:sldMk cId="4201567310" sldId="281"/>
            <ac:picMk id="4" creationId="{9E4F7754-3642-7383-18E2-3F1619385F82}"/>
          </ac:picMkLst>
        </pc:picChg>
        <pc:picChg chg="del">
          <ac:chgData name="이동우" userId="06cb555a-118f-4a03-aa12-324f11335cc9" providerId="ADAL" clId="{07781AA2-1D9A-4888-92AF-4D351922E51F}" dt="2022-06-01T13:31:25.900" v="0" actId="478"/>
          <ac:picMkLst>
            <pc:docMk/>
            <pc:sldMk cId="4201567310" sldId="281"/>
            <ac:picMk id="6" creationId="{4F46A371-6473-E098-2C50-B28F51449E56}"/>
          </ac:picMkLst>
        </pc:picChg>
        <pc:picChg chg="del">
          <ac:chgData name="이동우" userId="06cb555a-118f-4a03-aa12-324f11335cc9" providerId="ADAL" clId="{07781AA2-1D9A-4888-92AF-4D351922E51F}" dt="2022-06-01T13:31:25.900" v="0" actId="478"/>
          <ac:picMkLst>
            <pc:docMk/>
            <pc:sldMk cId="4201567310" sldId="281"/>
            <ac:picMk id="21" creationId="{80736620-9585-B27C-145A-90B8BD0EE437}"/>
          </ac:picMkLst>
        </pc:picChg>
        <pc:picChg chg="del">
          <ac:chgData name="이동우" userId="06cb555a-118f-4a03-aa12-324f11335cc9" providerId="ADAL" clId="{07781AA2-1D9A-4888-92AF-4D351922E51F}" dt="2022-06-01T13:31:25.900" v="0" actId="478"/>
          <ac:picMkLst>
            <pc:docMk/>
            <pc:sldMk cId="4201567310" sldId="281"/>
            <ac:picMk id="1028" creationId="{C8E001E7-976C-5BBB-65E5-88E063B75BC8}"/>
          </ac:picMkLst>
        </pc:picChg>
      </pc:sldChg>
      <pc:sldChg chg="addSp delSp modSp add del mod modNotesTx">
        <pc:chgData name="이동우" userId="06cb555a-118f-4a03-aa12-324f11335cc9" providerId="ADAL" clId="{07781AA2-1D9A-4888-92AF-4D351922E51F}" dt="2022-06-01T22:43:38.920" v="14976" actId="2696"/>
        <pc:sldMkLst>
          <pc:docMk/>
          <pc:sldMk cId="561130886" sldId="282"/>
        </pc:sldMkLst>
        <pc:spChg chg="add del mod">
          <ac:chgData name="이동우" userId="06cb555a-118f-4a03-aa12-324f11335cc9" providerId="ADAL" clId="{07781AA2-1D9A-4888-92AF-4D351922E51F}" dt="2022-06-01T17:53:49.248" v="15" actId="478"/>
          <ac:spMkLst>
            <pc:docMk/>
            <pc:sldMk cId="561130886" sldId="282"/>
            <ac:spMk id="4" creationId="{E0B6CC24-14F4-0DAA-F12B-695B93E433E1}"/>
          </ac:spMkLst>
        </pc:spChg>
        <pc:spChg chg="mod">
          <ac:chgData name="이동우" userId="06cb555a-118f-4a03-aa12-324f11335cc9" providerId="ADAL" clId="{07781AA2-1D9A-4888-92AF-4D351922E51F}" dt="2022-06-01T18:31:07.342" v="307" actId="1076"/>
          <ac:spMkLst>
            <pc:docMk/>
            <pc:sldMk cId="561130886" sldId="282"/>
            <ac:spMk id="5" creationId="{1598A540-5CC7-4399-9834-9D8FAA927C6F}"/>
          </ac:spMkLst>
        </pc:spChg>
        <pc:spChg chg="mod">
          <ac:chgData name="이동우" userId="06cb555a-118f-4a03-aa12-324f11335cc9" providerId="ADAL" clId="{07781AA2-1D9A-4888-92AF-4D351922E51F}" dt="2022-06-01T18:31:07.342" v="307" actId="1076"/>
          <ac:spMkLst>
            <pc:docMk/>
            <pc:sldMk cId="561130886" sldId="282"/>
            <ac:spMk id="6" creationId="{7B1AECF7-CE25-406C-8E70-C4894B337E9E}"/>
          </ac:spMkLst>
        </pc:spChg>
        <pc:spChg chg="mod">
          <ac:chgData name="이동우" userId="06cb555a-118f-4a03-aa12-324f11335cc9" providerId="ADAL" clId="{07781AA2-1D9A-4888-92AF-4D351922E51F}" dt="2022-06-01T18:31:07.342" v="307" actId="1076"/>
          <ac:spMkLst>
            <pc:docMk/>
            <pc:sldMk cId="561130886" sldId="282"/>
            <ac:spMk id="7" creationId="{50DAC521-0645-8BC4-FF36-D18AFFDD2718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2" creationId="{26F40055-97D4-4CBD-AB25-252A196EFE64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4" creationId="{1836E5E8-59F3-46AD-B79A-2EBBB7A3AF78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5" creationId="{1B35813A-FE0F-4BDF-8E5E-DA09A492B89C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6" creationId="{DBE3D4F1-0BAA-43CB-8E98-F8ED055F4CE5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7" creationId="{84836019-5EB6-4DA2-836F-7646BC19033B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8" creationId="{D1E16AF5-B91F-49A7-AE02-CA6DCF831472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19" creationId="{6093696F-35F9-423F-A226-14285F023DB1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20" creationId="{3AD67528-EBDE-4872-B9E7-156812494E73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21" creationId="{0B3C1394-0A52-4E9B-94CB-61FEF0FFBA59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22" creationId="{FB6F2BF2-E14B-4D67-8108-4EB929735795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23" creationId="{64B9AD04-D9FE-4C0D-A9F5-D858333C4504}"/>
          </ac:spMkLst>
        </pc:spChg>
        <pc:spChg chg="add mod">
          <ac:chgData name="이동우" userId="06cb555a-118f-4a03-aa12-324f11335cc9" providerId="ADAL" clId="{07781AA2-1D9A-4888-92AF-4D351922E51F}" dt="2022-06-01T18:33:30.118" v="309" actId="1076"/>
          <ac:spMkLst>
            <pc:docMk/>
            <pc:sldMk cId="561130886" sldId="282"/>
            <ac:spMk id="24" creationId="{C765A144-C66C-4690-AD5A-62348649F51D}"/>
          </ac:spMkLst>
        </pc:spChg>
        <pc:picChg chg="add del mod">
          <ac:chgData name="이동우" userId="06cb555a-118f-4a03-aa12-324f11335cc9" providerId="ADAL" clId="{07781AA2-1D9A-4888-92AF-4D351922E51F}" dt="2022-06-01T18:30:49.648" v="292" actId="478"/>
          <ac:picMkLst>
            <pc:docMk/>
            <pc:sldMk cId="561130886" sldId="282"/>
            <ac:picMk id="3" creationId="{E92E45C1-8887-5900-7918-9D867C99D827}"/>
          </ac:picMkLst>
        </pc:picChg>
        <pc:picChg chg="add del mod">
          <ac:chgData name="이동우" userId="06cb555a-118f-4a03-aa12-324f11335cc9" providerId="ADAL" clId="{07781AA2-1D9A-4888-92AF-4D351922E51F}" dt="2022-06-01T18:30:50.374" v="294" actId="478"/>
          <ac:picMkLst>
            <pc:docMk/>
            <pc:sldMk cId="561130886" sldId="282"/>
            <ac:picMk id="9" creationId="{07145B7D-97EF-A48F-6AAF-77C290FBEC61}"/>
          </ac:picMkLst>
        </pc:picChg>
        <pc:picChg chg="add del mod">
          <ac:chgData name="이동우" userId="06cb555a-118f-4a03-aa12-324f11335cc9" providerId="ADAL" clId="{07781AA2-1D9A-4888-92AF-4D351922E51F}" dt="2022-06-01T18:30:49.995" v="293" actId="478"/>
          <ac:picMkLst>
            <pc:docMk/>
            <pc:sldMk cId="561130886" sldId="282"/>
            <ac:picMk id="11" creationId="{6076567E-372C-066C-2857-83CC2821B7BD}"/>
          </ac:picMkLst>
        </pc:picChg>
        <pc:picChg chg="add mod">
          <ac:chgData name="이동우" userId="06cb555a-118f-4a03-aa12-324f11335cc9" providerId="ADAL" clId="{07781AA2-1D9A-4888-92AF-4D351922E51F}" dt="2022-06-01T18:33:30.118" v="309" actId="1076"/>
          <ac:picMkLst>
            <pc:docMk/>
            <pc:sldMk cId="561130886" sldId="282"/>
            <ac:picMk id="26" creationId="{8114D08B-9678-4A9B-875C-6B8215CEC9CA}"/>
          </ac:picMkLst>
        </pc:picChg>
        <pc:cxnChg chg="add mod">
          <ac:chgData name="이동우" userId="06cb555a-118f-4a03-aa12-324f11335cc9" providerId="ADAL" clId="{07781AA2-1D9A-4888-92AF-4D351922E51F}" dt="2022-06-01T18:33:30.118" v="309" actId="1076"/>
          <ac:cxnSpMkLst>
            <pc:docMk/>
            <pc:sldMk cId="561130886" sldId="282"/>
            <ac:cxnSpMk id="13" creationId="{1670864A-1A1C-42B6-B4D6-6AF3E25A68EC}"/>
          </ac:cxnSpMkLst>
        </pc:cxnChg>
        <pc:cxnChg chg="add mod">
          <ac:chgData name="이동우" userId="06cb555a-118f-4a03-aa12-324f11335cc9" providerId="ADAL" clId="{07781AA2-1D9A-4888-92AF-4D351922E51F}" dt="2022-06-01T18:33:30.118" v="309" actId="1076"/>
          <ac:cxnSpMkLst>
            <pc:docMk/>
            <pc:sldMk cId="561130886" sldId="282"/>
            <ac:cxnSpMk id="25" creationId="{BBA59EEB-7156-47ED-B636-A4119C883FF4}"/>
          </ac:cxnSpMkLst>
        </pc:cxnChg>
      </pc:sldChg>
      <pc:sldChg chg="addSp delSp modSp new del mod modNotesTx">
        <pc:chgData name="이동우" userId="06cb555a-118f-4a03-aa12-324f11335cc9" providerId="ADAL" clId="{07781AA2-1D9A-4888-92AF-4D351922E51F}" dt="2022-06-01T22:43:38.920" v="14976" actId="2696"/>
        <pc:sldMkLst>
          <pc:docMk/>
          <pc:sldMk cId="1680174579" sldId="283"/>
        </pc:sldMkLst>
        <pc:spChg chg="add del mod">
          <ac:chgData name="이동우" userId="06cb555a-118f-4a03-aa12-324f11335cc9" providerId="ADAL" clId="{07781AA2-1D9A-4888-92AF-4D351922E51F}" dt="2022-06-01T20:44:08.340" v="2103"/>
          <ac:spMkLst>
            <pc:docMk/>
            <pc:sldMk cId="1680174579" sldId="283"/>
            <ac:spMk id="4" creationId="{1BB300EE-8499-D9A5-4EC1-0ED703E98779}"/>
          </ac:spMkLst>
        </pc:spChg>
        <pc:spChg chg="add mod">
          <ac:chgData name="이동우" userId="06cb555a-118f-4a03-aa12-324f11335cc9" providerId="ADAL" clId="{07781AA2-1D9A-4888-92AF-4D351922E51F}" dt="2022-06-01T20:48:05.153" v="2127" actId="20577"/>
          <ac:spMkLst>
            <pc:docMk/>
            <pc:sldMk cId="1680174579" sldId="283"/>
            <ac:spMk id="5" creationId="{9C310BA3-3AA5-80B1-3C50-A91557698137}"/>
          </ac:spMkLst>
        </pc:spChg>
        <pc:spChg chg="add mod">
          <ac:chgData name="이동우" userId="06cb555a-118f-4a03-aa12-324f11335cc9" providerId="ADAL" clId="{07781AA2-1D9A-4888-92AF-4D351922E51F}" dt="2022-06-01T20:44:13.385" v="2105" actId="1076"/>
          <ac:spMkLst>
            <pc:docMk/>
            <pc:sldMk cId="1680174579" sldId="283"/>
            <ac:spMk id="6" creationId="{FD740442-3C76-C531-BD3A-71550A717020}"/>
          </ac:spMkLst>
        </pc:spChg>
        <pc:spChg chg="add mod">
          <ac:chgData name="이동우" userId="06cb555a-118f-4a03-aa12-324f11335cc9" providerId="ADAL" clId="{07781AA2-1D9A-4888-92AF-4D351922E51F}" dt="2022-06-01T20:52:19.447" v="2163"/>
          <ac:spMkLst>
            <pc:docMk/>
            <pc:sldMk cId="1680174579" sldId="283"/>
            <ac:spMk id="14" creationId="{AE6CE231-6B23-935D-615C-488EF4839A9D}"/>
          </ac:spMkLst>
        </pc:spChg>
        <pc:graphicFrameChg chg="add del mod modGraphic">
          <ac:chgData name="이동우" userId="06cb555a-118f-4a03-aa12-324f11335cc9" providerId="ADAL" clId="{07781AA2-1D9A-4888-92AF-4D351922E51F}" dt="2022-06-01T19:53:15.122" v="379" actId="478"/>
          <ac:graphicFrameMkLst>
            <pc:docMk/>
            <pc:sldMk cId="1680174579" sldId="283"/>
            <ac:graphicFrameMk id="2" creationId="{7104CD67-3BCC-2EB6-6743-7DF276772D41}"/>
          </ac:graphicFrameMkLst>
        </pc:graphicFrameChg>
        <pc:graphicFrameChg chg="add mod modGraphic">
          <ac:chgData name="이동우" userId="06cb555a-118f-4a03-aa12-324f11335cc9" providerId="ADAL" clId="{07781AA2-1D9A-4888-92AF-4D351922E51F}" dt="2022-06-01T20:46:04.926" v="2115" actId="207"/>
          <ac:graphicFrameMkLst>
            <pc:docMk/>
            <pc:sldMk cId="1680174579" sldId="283"/>
            <ac:graphicFrameMk id="3" creationId="{574F11B6-2553-A40F-9217-52587CBFCEA2}"/>
          </ac:graphicFrameMkLst>
        </pc:graphicFrameChg>
        <pc:picChg chg="add del mod">
          <ac:chgData name="이동우" userId="06cb555a-118f-4a03-aa12-324f11335cc9" providerId="ADAL" clId="{07781AA2-1D9A-4888-92AF-4D351922E51F}" dt="2022-06-01T20:46:33.083" v="2118" actId="478"/>
          <ac:picMkLst>
            <pc:docMk/>
            <pc:sldMk cId="1680174579" sldId="283"/>
            <ac:picMk id="8" creationId="{5BCF1E66-F253-DB20-4877-D85C74113665}"/>
          </ac:picMkLst>
        </pc:picChg>
        <pc:picChg chg="add mod">
          <ac:chgData name="이동우" userId="06cb555a-118f-4a03-aa12-324f11335cc9" providerId="ADAL" clId="{07781AA2-1D9A-4888-92AF-4D351922E51F}" dt="2022-06-01T20:52:08.124" v="2135" actId="1076"/>
          <ac:picMkLst>
            <pc:docMk/>
            <pc:sldMk cId="1680174579" sldId="283"/>
            <ac:picMk id="9" creationId="{B0C160CD-7FBE-6C0D-FC21-338CEEC7C743}"/>
          </ac:picMkLst>
        </pc:picChg>
        <pc:picChg chg="add mod">
          <ac:chgData name="이동우" userId="06cb555a-118f-4a03-aa12-324f11335cc9" providerId="ADAL" clId="{07781AA2-1D9A-4888-92AF-4D351922E51F}" dt="2022-06-01T20:52:04.409" v="2133" actId="1076"/>
          <ac:picMkLst>
            <pc:docMk/>
            <pc:sldMk cId="1680174579" sldId="283"/>
            <ac:picMk id="11" creationId="{68BEF088-0286-C7B4-410C-4881A2F7674C}"/>
          </ac:picMkLst>
        </pc:picChg>
        <pc:picChg chg="add mod">
          <ac:chgData name="이동우" userId="06cb555a-118f-4a03-aa12-324f11335cc9" providerId="ADAL" clId="{07781AA2-1D9A-4888-92AF-4D351922E51F}" dt="2022-06-01T20:52:06.519" v="2134" actId="1076"/>
          <ac:picMkLst>
            <pc:docMk/>
            <pc:sldMk cId="1680174579" sldId="283"/>
            <ac:picMk id="13" creationId="{051B6EFB-A417-EB8F-CA0B-038DE9B0B2F7}"/>
          </ac:picMkLst>
        </pc:picChg>
      </pc:sldChg>
      <pc:sldChg chg="new del">
        <pc:chgData name="이동우" userId="06cb555a-118f-4a03-aa12-324f11335cc9" providerId="ADAL" clId="{07781AA2-1D9A-4888-92AF-4D351922E51F}" dt="2022-06-01T20:52:50.208" v="2164" actId="47"/>
        <pc:sldMkLst>
          <pc:docMk/>
          <pc:sldMk cId="452461532" sldId="284"/>
        </pc:sldMkLst>
      </pc:sldChg>
      <pc:sldChg chg="addSp delSp modSp add del mod modNotesTx">
        <pc:chgData name="이동우" userId="06cb555a-118f-4a03-aa12-324f11335cc9" providerId="ADAL" clId="{07781AA2-1D9A-4888-92AF-4D351922E51F}" dt="2022-06-01T22:43:38.920" v="14976" actId="2696"/>
        <pc:sldMkLst>
          <pc:docMk/>
          <pc:sldMk cId="4045795038" sldId="285"/>
        </pc:sldMkLst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2" creationId="{07D038F5-7141-F6FF-E536-9FA563ACA482}"/>
          </ac:spMkLst>
        </pc:spChg>
        <pc:spChg chg="add del mod">
          <ac:chgData name="이동우" userId="06cb555a-118f-4a03-aa12-324f11335cc9" providerId="ADAL" clId="{07781AA2-1D9A-4888-92AF-4D351922E51F}" dt="2022-06-01T18:37:36.697" v="356" actId="478"/>
          <ac:spMkLst>
            <pc:docMk/>
            <pc:sldMk cId="4045795038" sldId="285"/>
            <ac:spMk id="4" creationId="{208FD7D5-96AB-7B01-F1DF-6AD63E92B30A}"/>
          </ac:spMkLst>
        </pc:spChg>
        <pc:spChg chg="mod">
          <ac:chgData name="이동우" userId="06cb555a-118f-4a03-aa12-324f11335cc9" providerId="ADAL" clId="{07781AA2-1D9A-4888-92AF-4D351922E51F}" dt="2022-06-01T18:37:23.820" v="348" actId="20577"/>
          <ac:spMkLst>
            <pc:docMk/>
            <pc:sldMk cId="4045795038" sldId="285"/>
            <ac:spMk id="5" creationId="{1598A540-5CC7-4399-9834-9D8FAA927C6F}"/>
          </ac:spMkLst>
        </pc:spChg>
        <pc:spChg chg="add del">
          <ac:chgData name="이동우" userId="06cb555a-118f-4a03-aa12-324f11335cc9" providerId="ADAL" clId="{07781AA2-1D9A-4888-92AF-4D351922E51F}" dt="2022-06-01T18:37:35.157" v="355" actId="478"/>
          <ac:spMkLst>
            <pc:docMk/>
            <pc:sldMk cId="4045795038" sldId="285"/>
            <ac:spMk id="7" creationId="{50DAC521-0645-8BC4-FF36-D18AFFDD2718}"/>
          </ac:spMkLst>
        </pc:spChg>
        <pc:spChg chg="add mod">
          <ac:chgData name="이동우" userId="06cb555a-118f-4a03-aa12-324f11335cc9" providerId="ADAL" clId="{07781AA2-1D9A-4888-92AF-4D351922E51F}" dt="2022-06-01T20:41:04.187" v="1074" actId="20577"/>
          <ac:spMkLst>
            <pc:docMk/>
            <pc:sldMk cId="4045795038" sldId="285"/>
            <ac:spMk id="8" creationId="{AF38DA93-F480-7F78-4E75-1E6A19B206CC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2" creationId="{26F40055-97D4-4CBD-AB25-252A196EFE64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4" creationId="{1836E5E8-59F3-46AD-B79A-2EBBB7A3AF78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5" creationId="{1B35813A-FE0F-4BDF-8E5E-DA09A492B89C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6" creationId="{DBE3D4F1-0BAA-43CB-8E98-F8ED055F4CE5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7" creationId="{84836019-5EB6-4DA2-836F-7646BC19033B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8" creationId="{D1E16AF5-B91F-49A7-AE02-CA6DCF831472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19" creationId="{6093696F-35F9-423F-A226-14285F023DB1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20" creationId="{3AD67528-EBDE-4872-B9E7-156812494E73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21" creationId="{0B3C1394-0A52-4E9B-94CB-61FEF0FFBA59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22" creationId="{FB6F2BF2-E14B-4D67-8108-4EB929735795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23" creationId="{64B9AD04-D9FE-4C0D-A9F5-D858333C4504}"/>
          </ac:spMkLst>
        </pc:spChg>
        <pc:spChg chg="del">
          <ac:chgData name="이동우" userId="06cb555a-118f-4a03-aa12-324f11335cc9" providerId="ADAL" clId="{07781AA2-1D9A-4888-92AF-4D351922E51F}" dt="2022-06-01T18:34:25.958" v="327" actId="478"/>
          <ac:spMkLst>
            <pc:docMk/>
            <pc:sldMk cId="4045795038" sldId="285"/>
            <ac:spMk id="24" creationId="{C765A144-C66C-4690-AD5A-62348649F51D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29" creationId="{032A5F89-65B4-DE99-CB84-0860E8C3D450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0" creationId="{85F285E0-50B0-ABB2-DF10-C2331ADB5120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3" creationId="{9C2C9133-8DA3-FD14-120F-6C71955C603A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4" creationId="{436543D3-CA68-D941-DD67-B9B7236061E2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5" creationId="{BBE73CC9-7561-08B9-9AE7-F3A27BC8C53F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6" creationId="{56A5099E-76E4-E8A5-7497-67CF2583D896}"/>
          </ac:spMkLst>
        </pc:spChg>
        <pc:spChg chg="add del mod">
          <ac:chgData name="이동우" userId="06cb555a-118f-4a03-aa12-324f11335cc9" providerId="ADAL" clId="{07781AA2-1D9A-4888-92AF-4D351922E51F}" dt="2022-06-01T18:36:54.587" v="343" actId="478"/>
          <ac:spMkLst>
            <pc:docMk/>
            <pc:sldMk cId="4045795038" sldId="285"/>
            <ac:spMk id="37" creationId="{6CA036F7-F174-792F-D82F-30B28918D9CB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39" creationId="{28ED0D19-43D1-B900-E143-B9AC8D2C5996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2" creationId="{BB4F0952-3D72-01F5-D9D7-0473CFC87868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3" creationId="{459C1334-0786-A72C-6B21-C7D079B065DB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4" creationId="{B2E2297C-1BA9-D92B-CA68-64E2E4E23FD7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5" creationId="{AF3907E2-15C5-7EED-1E8D-9BB2B25D9BCC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6" creationId="{26FC0606-22C4-5BAA-3F39-12E62BD1594C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7" creationId="{2A8324DA-A3DE-9F84-405B-FCEDFAFF0C2F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8" creationId="{D3EC8A8B-E014-6321-D209-BD1C6DCD2A8E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49" creationId="{22822A4A-D954-4062-1864-DBEB75EC5FE1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2" creationId="{50EB75B5-C125-925D-F370-6D448DD96945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3" creationId="{0E3EC6FF-5027-54EC-8E01-8430A1504243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4" creationId="{E000B971-D6B4-B0D4-2257-D686FD84551B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5" creationId="{5AB40092-2124-3E06-0D70-6407CC60547E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6" creationId="{CC5910A1-68AB-4B49-DDBE-6FA0474B5021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7" creationId="{3A653A45-17AA-9D5B-98F7-A3BE11FE1873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8" creationId="{C6A70333-A953-F884-303F-EA106AC56017}"/>
          </ac:spMkLst>
        </pc:spChg>
        <pc:spChg chg="add del mod">
          <ac:chgData name="이동우" userId="06cb555a-118f-4a03-aa12-324f11335cc9" providerId="ADAL" clId="{07781AA2-1D9A-4888-92AF-4D351922E51F}" dt="2022-06-01T18:37:27.657" v="351"/>
          <ac:spMkLst>
            <pc:docMk/>
            <pc:sldMk cId="4045795038" sldId="285"/>
            <ac:spMk id="59" creationId="{B086C0DE-1A20-A601-E3E5-194824DED729}"/>
          </ac:spMkLst>
        </pc:spChg>
        <pc:spChg chg="add del mod">
          <ac:chgData name="이동우" userId="06cb555a-118f-4a03-aa12-324f11335cc9" providerId="ADAL" clId="{07781AA2-1D9A-4888-92AF-4D351922E51F}" dt="2022-06-01T18:37:33.097" v="354" actId="478"/>
          <ac:spMkLst>
            <pc:docMk/>
            <pc:sldMk cId="4045795038" sldId="285"/>
            <ac:spMk id="60" creationId="{79E89C81-16B5-67B0-8A69-A22BCC75A634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3" creationId="{42881EDD-8CA8-EB97-85CD-75D114F88218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4" creationId="{6A7C6AD8-279F-6FBF-A4E4-8BAC9290BE97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5" creationId="{6F3C9B9B-D2EC-8252-237B-F638AA221197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6" creationId="{404B7B31-6E95-AE49-7514-9C6DBB1AEFEA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7" creationId="{7749E74A-1206-6BDE-97DE-8C41631C73A2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8" creationId="{DD85B051-5F18-D3B9-29B2-858363405E7F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69" creationId="{9D0B72BF-69BA-15D0-13AE-4FB71121FECF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0" creationId="{DE4E053A-A24B-314B-819C-407DDBC8DE11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3" creationId="{84E59B27-8ADF-9C59-4181-F4F981977FD6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4" creationId="{8625BEE0-B88D-B83B-093D-0760282704B2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5" creationId="{E1B7B923-80C1-3C47-C497-7F632EBE6BDD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6" creationId="{429A33CF-E5A2-440E-9978-49CECBA867D0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7" creationId="{3EC4DE53-54E4-0773-81BE-70614CFCF9DA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8" creationId="{2CF51BF8-7752-193A-12D2-3B10671134DF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79" creationId="{83EE3576-CA04-9683-76E8-3FED5E2FB697}"/>
          </ac:spMkLst>
        </pc:spChg>
        <pc:spChg chg="add mod">
          <ac:chgData name="이동우" userId="06cb555a-118f-4a03-aa12-324f11335cc9" providerId="ADAL" clId="{07781AA2-1D9A-4888-92AF-4D351922E51F}" dt="2022-06-01T18:37:55.512" v="357" actId="1076"/>
          <ac:spMkLst>
            <pc:docMk/>
            <pc:sldMk cId="4045795038" sldId="285"/>
            <ac:spMk id="80" creationId="{6FEDDEF2-6DDA-577E-3B09-E0C4FE51FC1B}"/>
          </ac:spMkLst>
        </pc:spChg>
        <pc:picChg chg="del">
          <ac:chgData name="이동우" userId="06cb555a-118f-4a03-aa12-324f11335cc9" providerId="ADAL" clId="{07781AA2-1D9A-4888-92AF-4D351922E51F}" dt="2022-06-01T18:34:25.958" v="327" actId="478"/>
          <ac:picMkLst>
            <pc:docMk/>
            <pc:sldMk cId="4045795038" sldId="285"/>
            <ac:picMk id="26" creationId="{8114D08B-9678-4A9B-875C-6B8215CEC9CA}"/>
          </ac:picMkLst>
        </pc:picChg>
        <pc:picChg chg="add del mod">
          <ac:chgData name="이동우" userId="06cb555a-118f-4a03-aa12-324f11335cc9" providerId="ADAL" clId="{07781AA2-1D9A-4888-92AF-4D351922E51F}" dt="2022-06-01T18:36:54.587" v="343" actId="478"/>
          <ac:picMkLst>
            <pc:docMk/>
            <pc:sldMk cId="4045795038" sldId="285"/>
            <ac:picMk id="27" creationId="{F294166B-D250-714F-7097-BE83C2E1B70C}"/>
          </ac:picMkLst>
        </pc:picChg>
        <pc:picChg chg="add del mod">
          <ac:chgData name="이동우" userId="06cb555a-118f-4a03-aa12-324f11335cc9" providerId="ADAL" clId="{07781AA2-1D9A-4888-92AF-4D351922E51F}" dt="2022-06-01T18:36:54.587" v="343" actId="478"/>
          <ac:picMkLst>
            <pc:docMk/>
            <pc:sldMk cId="4045795038" sldId="285"/>
            <ac:picMk id="28" creationId="{32D98B1E-34EB-F9AF-6306-07F7C72E611F}"/>
          </ac:picMkLst>
        </pc:picChg>
        <pc:picChg chg="add del mod">
          <ac:chgData name="이동우" userId="06cb555a-118f-4a03-aa12-324f11335cc9" providerId="ADAL" clId="{07781AA2-1D9A-4888-92AF-4D351922E51F}" dt="2022-06-01T18:36:54.587" v="343" actId="478"/>
          <ac:picMkLst>
            <pc:docMk/>
            <pc:sldMk cId="4045795038" sldId="285"/>
            <ac:picMk id="31" creationId="{E8767428-10C4-B153-34E6-CFB0FF07D2DE}"/>
          </ac:picMkLst>
        </pc:picChg>
        <pc:picChg chg="add del mod">
          <ac:chgData name="이동우" userId="06cb555a-118f-4a03-aa12-324f11335cc9" providerId="ADAL" clId="{07781AA2-1D9A-4888-92AF-4D351922E51F}" dt="2022-06-01T18:36:54.587" v="343" actId="478"/>
          <ac:picMkLst>
            <pc:docMk/>
            <pc:sldMk cId="4045795038" sldId="285"/>
            <ac:picMk id="32" creationId="{2A8677CC-3C56-F19F-B3DA-C3EABBBDC597}"/>
          </ac:picMkLst>
        </pc:picChg>
        <pc:picChg chg="add mod">
          <ac:chgData name="이동우" userId="06cb555a-118f-4a03-aa12-324f11335cc9" providerId="ADAL" clId="{07781AA2-1D9A-4888-92AF-4D351922E51F}" dt="2022-06-01T18:37:55.512" v="357" actId="1076"/>
          <ac:picMkLst>
            <pc:docMk/>
            <pc:sldMk cId="4045795038" sldId="285"/>
            <ac:picMk id="38" creationId="{C8E68026-8816-E976-2866-75E1DB73DD69}"/>
          </ac:picMkLst>
        </pc:picChg>
        <pc:picChg chg="add del mod">
          <ac:chgData name="이동우" userId="06cb555a-118f-4a03-aa12-324f11335cc9" providerId="ADAL" clId="{07781AA2-1D9A-4888-92AF-4D351922E51F}" dt="2022-06-01T18:37:27.657" v="351"/>
          <ac:picMkLst>
            <pc:docMk/>
            <pc:sldMk cId="4045795038" sldId="285"/>
            <ac:picMk id="40" creationId="{1A6C2110-6699-4AF7-3CC0-E3E17EC32E30}"/>
          </ac:picMkLst>
        </pc:picChg>
        <pc:picChg chg="add del mod">
          <ac:chgData name="이동우" userId="06cb555a-118f-4a03-aa12-324f11335cc9" providerId="ADAL" clId="{07781AA2-1D9A-4888-92AF-4D351922E51F}" dt="2022-06-01T18:37:27.657" v="351"/>
          <ac:picMkLst>
            <pc:docMk/>
            <pc:sldMk cId="4045795038" sldId="285"/>
            <ac:picMk id="41" creationId="{CEA98AA8-E4AA-8943-AA0B-BCADB396D4F3}"/>
          </ac:picMkLst>
        </pc:picChg>
        <pc:picChg chg="add del mod">
          <ac:chgData name="이동우" userId="06cb555a-118f-4a03-aa12-324f11335cc9" providerId="ADAL" clId="{07781AA2-1D9A-4888-92AF-4D351922E51F}" dt="2022-06-01T18:37:27.657" v="351"/>
          <ac:picMkLst>
            <pc:docMk/>
            <pc:sldMk cId="4045795038" sldId="285"/>
            <ac:picMk id="50" creationId="{4BA4744F-4581-CC23-7F9F-DE83FE86AA38}"/>
          </ac:picMkLst>
        </pc:picChg>
        <pc:picChg chg="add del mod">
          <ac:chgData name="이동우" userId="06cb555a-118f-4a03-aa12-324f11335cc9" providerId="ADAL" clId="{07781AA2-1D9A-4888-92AF-4D351922E51F}" dt="2022-06-01T18:37:27.657" v="351"/>
          <ac:picMkLst>
            <pc:docMk/>
            <pc:sldMk cId="4045795038" sldId="285"/>
            <ac:picMk id="51" creationId="{FCC2C177-D0B4-A12D-BBB4-CE33095E7FE8}"/>
          </ac:picMkLst>
        </pc:picChg>
        <pc:picChg chg="add mod">
          <ac:chgData name="이동우" userId="06cb555a-118f-4a03-aa12-324f11335cc9" providerId="ADAL" clId="{07781AA2-1D9A-4888-92AF-4D351922E51F}" dt="2022-06-01T18:37:55.512" v="357" actId="1076"/>
          <ac:picMkLst>
            <pc:docMk/>
            <pc:sldMk cId="4045795038" sldId="285"/>
            <ac:picMk id="61" creationId="{0C73BB68-931D-FA09-E32D-5FED4804DB8C}"/>
          </ac:picMkLst>
        </pc:picChg>
        <pc:picChg chg="add mod">
          <ac:chgData name="이동우" userId="06cb555a-118f-4a03-aa12-324f11335cc9" providerId="ADAL" clId="{07781AA2-1D9A-4888-92AF-4D351922E51F}" dt="2022-06-01T18:37:55.512" v="357" actId="1076"/>
          <ac:picMkLst>
            <pc:docMk/>
            <pc:sldMk cId="4045795038" sldId="285"/>
            <ac:picMk id="62" creationId="{102436EF-82AE-E921-7A36-507EB13A6C3E}"/>
          </ac:picMkLst>
        </pc:picChg>
        <pc:picChg chg="add mod">
          <ac:chgData name="이동우" userId="06cb555a-118f-4a03-aa12-324f11335cc9" providerId="ADAL" clId="{07781AA2-1D9A-4888-92AF-4D351922E51F}" dt="2022-06-01T18:37:55.512" v="357" actId="1076"/>
          <ac:picMkLst>
            <pc:docMk/>
            <pc:sldMk cId="4045795038" sldId="285"/>
            <ac:picMk id="71" creationId="{C9BE72BD-6ADD-8E77-424F-1FDE61F17E1C}"/>
          </ac:picMkLst>
        </pc:picChg>
        <pc:picChg chg="add mod">
          <ac:chgData name="이동우" userId="06cb555a-118f-4a03-aa12-324f11335cc9" providerId="ADAL" clId="{07781AA2-1D9A-4888-92AF-4D351922E51F}" dt="2022-06-01T18:37:55.512" v="357" actId="1076"/>
          <ac:picMkLst>
            <pc:docMk/>
            <pc:sldMk cId="4045795038" sldId="285"/>
            <ac:picMk id="72" creationId="{1113A995-464B-BBDF-C9E3-F814F451DA1E}"/>
          </ac:picMkLst>
        </pc:picChg>
        <pc:cxnChg chg="del">
          <ac:chgData name="이동우" userId="06cb555a-118f-4a03-aa12-324f11335cc9" providerId="ADAL" clId="{07781AA2-1D9A-4888-92AF-4D351922E51F}" dt="2022-06-01T18:34:25.958" v="327" actId="478"/>
          <ac:cxnSpMkLst>
            <pc:docMk/>
            <pc:sldMk cId="4045795038" sldId="285"/>
            <ac:cxnSpMk id="13" creationId="{1670864A-1A1C-42B6-B4D6-6AF3E25A68EC}"/>
          </ac:cxnSpMkLst>
        </pc:cxnChg>
        <pc:cxnChg chg="del">
          <ac:chgData name="이동우" userId="06cb555a-118f-4a03-aa12-324f11335cc9" providerId="ADAL" clId="{07781AA2-1D9A-4888-92AF-4D351922E51F}" dt="2022-06-01T18:34:25.958" v="327" actId="478"/>
          <ac:cxnSpMkLst>
            <pc:docMk/>
            <pc:sldMk cId="4045795038" sldId="285"/>
            <ac:cxnSpMk id="25" creationId="{BBA59EEB-7156-47ED-B636-A4119C883FF4}"/>
          </ac:cxnSpMkLst>
        </pc:cxnChg>
      </pc:sldChg>
      <pc:sldChg chg="addSp delSp modSp add del mod modNotesTx">
        <pc:chgData name="이동우" userId="06cb555a-118f-4a03-aa12-324f11335cc9" providerId="ADAL" clId="{07781AA2-1D9A-4888-92AF-4D351922E51F}" dt="2022-06-01T22:43:38.920" v="14976" actId="2696"/>
        <pc:sldMkLst>
          <pc:docMk/>
          <pc:sldMk cId="3165366062" sldId="286"/>
        </pc:sldMkLst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2" creationId="{07D038F5-7141-F6FF-E536-9FA563ACA482}"/>
          </ac:spMkLst>
        </pc:spChg>
        <pc:spChg chg="add del mod">
          <ac:chgData name="이동우" userId="06cb555a-118f-4a03-aa12-324f11335cc9" providerId="ADAL" clId="{07781AA2-1D9A-4888-92AF-4D351922E51F}" dt="2022-06-01T18:36:20.457" v="342"/>
          <ac:spMkLst>
            <pc:docMk/>
            <pc:sldMk cId="3165366062" sldId="286"/>
            <ac:spMk id="3" creationId="{67B65108-519D-AE53-6F82-9040B770A023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" creationId="{C5CFCE2E-9EBB-BC9C-0FD5-8566942E6F03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7" creationId="{50DAC521-0645-8BC4-FF36-D18AFFDD2718}"/>
          </ac:spMkLst>
        </pc:spChg>
        <pc:spChg chg="add mod">
          <ac:chgData name="이동우" userId="06cb555a-118f-4a03-aa12-324f11335cc9" providerId="ADAL" clId="{07781AA2-1D9A-4888-92AF-4D351922E51F}" dt="2022-06-01T22:14:42.364" v="9470"/>
          <ac:spMkLst>
            <pc:docMk/>
            <pc:sldMk cId="3165366062" sldId="286"/>
            <ac:spMk id="8" creationId="{AC84E9A2-061C-60F8-837E-6E278801866C}"/>
          </ac:spMkLst>
        </pc:spChg>
        <pc:spChg chg="add del mod">
          <ac:chgData name="이동우" userId="06cb555a-118f-4a03-aa12-324f11335cc9" providerId="ADAL" clId="{07781AA2-1D9A-4888-92AF-4D351922E51F}" dt="2022-06-01T18:39:51.050" v="365" actId="478"/>
          <ac:spMkLst>
            <pc:docMk/>
            <pc:sldMk cId="3165366062" sldId="286"/>
            <ac:spMk id="20" creationId="{AF5090E7-8059-933C-4DD6-36994329220C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23" creationId="{23887650-7955-0E57-06DE-6F3189AFDF46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24" creationId="{4EFB3272-F481-51B3-52D5-05656B776CBF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25" creationId="{8A1ECF3B-365D-598F-2CD0-6329009414A2}"/>
          </ac:spMkLst>
        </pc:spChg>
        <pc:spChg chg="add del mod">
          <ac:chgData name="이동우" userId="06cb555a-118f-4a03-aa12-324f11335cc9" providerId="ADAL" clId="{07781AA2-1D9A-4888-92AF-4D351922E51F}" dt="2022-06-01T18:39:49.215" v="364" actId="478"/>
          <ac:spMkLst>
            <pc:docMk/>
            <pc:sldMk cId="3165366062" sldId="286"/>
            <ac:spMk id="26" creationId="{DB734D56-BEE4-9234-28AF-0453D42757D0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29" creationId="{032A5F89-65B4-DE99-CB84-0860E8C3D450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0" creationId="{85F285E0-50B0-ABB2-DF10-C2331ADB5120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3" creationId="{9C2C9133-8DA3-FD14-120F-6C71955C603A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4" creationId="{436543D3-CA68-D941-DD67-B9B7236061E2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5" creationId="{BBE73CC9-7561-08B9-9AE7-F3A27BC8C53F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6" creationId="{56A5099E-76E4-E8A5-7497-67CF2583D896}"/>
          </ac:spMkLst>
        </pc:spChg>
        <pc:spChg chg="del">
          <ac:chgData name="이동우" userId="06cb555a-118f-4a03-aa12-324f11335cc9" providerId="ADAL" clId="{07781AA2-1D9A-4888-92AF-4D351922E51F}" dt="2022-06-01T18:36:04.187" v="339" actId="478"/>
          <ac:spMkLst>
            <pc:docMk/>
            <pc:sldMk cId="3165366062" sldId="286"/>
            <ac:spMk id="37" creationId="{6CA036F7-F174-792F-D82F-30B28918D9CB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39" creationId="{7BB59B7F-EE98-58CD-E7DB-82CDE57A7D3A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0" creationId="{3EA10FB7-71A7-9011-ACB1-F9CAB05F5027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1" creationId="{911FDDF3-CF04-E564-9F1B-11CC3CAF30E6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2" creationId="{C54EFBAF-D6E7-6760-42D3-E6B7E55B1F4B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5" creationId="{208764E5-9DC2-3BC7-E1FF-93409B6D58DE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6" creationId="{7671D8C7-636B-29B9-2318-27C020FFFE72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7" creationId="{084BE115-93D1-71E9-C143-C7B3C7926A42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8" creationId="{90237985-0EE7-5AC9-8777-9AFB3B0036C7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49" creationId="{15ECB616-B7DB-7CB9-D895-BCCB33D6037D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50" creationId="{FF9FB3DB-4D8F-65B2-FA6F-DA24C5FF3BE2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51" creationId="{A77535CC-ABAD-1B65-C989-CED5BECE55F2}"/>
          </ac:spMkLst>
        </pc:spChg>
        <pc:spChg chg="add mod">
          <ac:chgData name="이동우" userId="06cb555a-118f-4a03-aa12-324f11335cc9" providerId="ADAL" clId="{07781AA2-1D9A-4888-92AF-4D351922E51F}" dt="2022-06-01T20:43:02.146" v="1749" actId="1076"/>
          <ac:spMkLst>
            <pc:docMk/>
            <pc:sldMk cId="3165366062" sldId="286"/>
            <ac:spMk id="52" creationId="{5510DBB9-E67B-13ED-5FF5-D463F1AD53A4}"/>
          </ac:spMkLst>
        </pc:spChg>
        <pc:picChg chg="add del mod">
          <ac:chgData name="이동우" userId="06cb555a-118f-4a03-aa12-324f11335cc9" providerId="ADAL" clId="{07781AA2-1D9A-4888-92AF-4D351922E51F}" dt="2022-06-01T18:39:48.788" v="363" actId="478"/>
          <ac:picMkLst>
            <pc:docMk/>
            <pc:sldMk cId="3165366062" sldId="286"/>
            <ac:picMk id="19" creationId="{D8160E1A-4C98-FBC4-45E8-7846110BFA38}"/>
          </ac:picMkLst>
        </pc:picChg>
        <pc:picChg chg="add del mod">
          <ac:chgData name="이동우" userId="06cb555a-118f-4a03-aa12-324f11335cc9" providerId="ADAL" clId="{07781AA2-1D9A-4888-92AF-4D351922E51F}" dt="2022-06-01T18:39:48.236" v="362" actId="478"/>
          <ac:picMkLst>
            <pc:docMk/>
            <pc:sldMk cId="3165366062" sldId="286"/>
            <ac:picMk id="21" creationId="{78968C9D-FE7B-BD08-28F9-58FDACD3B999}"/>
          </ac:picMkLst>
        </pc:picChg>
        <pc:picChg chg="add mod">
          <ac:chgData name="이동우" userId="06cb555a-118f-4a03-aa12-324f11335cc9" providerId="ADAL" clId="{07781AA2-1D9A-4888-92AF-4D351922E51F}" dt="2022-06-01T20:43:02.146" v="1749" actId="1076"/>
          <ac:picMkLst>
            <pc:docMk/>
            <pc:sldMk cId="3165366062" sldId="286"/>
            <ac:picMk id="22" creationId="{4194B828-29BC-B2B2-ECE7-5DFF81509432}"/>
          </ac:picMkLst>
        </pc:picChg>
        <pc:picChg chg="del">
          <ac:chgData name="이동우" userId="06cb555a-118f-4a03-aa12-324f11335cc9" providerId="ADAL" clId="{07781AA2-1D9A-4888-92AF-4D351922E51F}" dt="2022-06-01T18:36:04.187" v="339" actId="478"/>
          <ac:picMkLst>
            <pc:docMk/>
            <pc:sldMk cId="3165366062" sldId="286"/>
            <ac:picMk id="27" creationId="{F294166B-D250-714F-7097-BE83C2E1B70C}"/>
          </ac:picMkLst>
        </pc:picChg>
        <pc:picChg chg="del">
          <ac:chgData name="이동우" userId="06cb555a-118f-4a03-aa12-324f11335cc9" providerId="ADAL" clId="{07781AA2-1D9A-4888-92AF-4D351922E51F}" dt="2022-06-01T18:36:04.187" v="339" actId="478"/>
          <ac:picMkLst>
            <pc:docMk/>
            <pc:sldMk cId="3165366062" sldId="286"/>
            <ac:picMk id="28" creationId="{32D98B1E-34EB-F9AF-6306-07F7C72E611F}"/>
          </ac:picMkLst>
        </pc:picChg>
        <pc:picChg chg="del">
          <ac:chgData name="이동우" userId="06cb555a-118f-4a03-aa12-324f11335cc9" providerId="ADAL" clId="{07781AA2-1D9A-4888-92AF-4D351922E51F}" dt="2022-06-01T18:36:04.187" v="339" actId="478"/>
          <ac:picMkLst>
            <pc:docMk/>
            <pc:sldMk cId="3165366062" sldId="286"/>
            <ac:picMk id="31" creationId="{E8767428-10C4-B153-34E6-CFB0FF07D2DE}"/>
          </ac:picMkLst>
        </pc:picChg>
        <pc:picChg chg="del">
          <ac:chgData name="이동우" userId="06cb555a-118f-4a03-aa12-324f11335cc9" providerId="ADAL" clId="{07781AA2-1D9A-4888-92AF-4D351922E51F}" dt="2022-06-01T18:36:04.187" v="339" actId="478"/>
          <ac:picMkLst>
            <pc:docMk/>
            <pc:sldMk cId="3165366062" sldId="286"/>
            <ac:picMk id="32" creationId="{2A8677CC-3C56-F19F-B3DA-C3EABBBDC597}"/>
          </ac:picMkLst>
        </pc:picChg>
        <pc:picChg chg="del">
          <ac:chgData name="이동우" userId="06cb555a-118f-4a03-aa12-324f11335cc9" providerId="ADAL" clId="{07781AA2-1D9A-4888-92AF-4D351922E51F}" dt="2022-06-01T18:36:04.187" v="339" actId="478"/>
          <ac:picMkLst>
            <pc:docMk/>
            <pc:sldMk cId="3165366062" sldId="286"/>
            <ac:picMk id="38" creationId="{C8E68026-8816-E976-2866-75E1DB73DD69}"/>
          </ac:picMkLst>
        </pc:picChg>
        <pc:picChg chg="add del mod">
          <ac:chgData name="이동우" userId="06cb555a-118f-4a03-aa12-324f11335cc9" providerId="ADAL" clId="{07781AA2-1D9A-4888-92AF-4D351922E51F}" dt="2022-06-01T18:39:47.946" v="361" actId="478"/>
          <ac:picMkLst>
            <pc:docMk/>
            <pc:sldMk cId="3165366062" sldId="286"/>
            <ac:picMk id="43" creationId="{9E2512C8-19DB-8980-218A-29B5600173B1}"/>
          </ac:picMkLst>
        </pc:picChg>
        <pc:picChg chg="add mod">
          <ac:chgData name="이동우" userId="06cb555a-118f-4a03-aa12-324f11335cc9" providerId="ADAL" clId="{07781AA2-1D9A-4888-92AF-4D351922E51F}" dt="2022-06-01T20:43:02.146" v="1749" actId="1076"/>
          <ac:picMkLst>
            <pc:docMk/>
            <pc:sldMk cId="3165366062" sldId="286"/>
            <ac:picMk id="44" creationId="{4F03BCB9-6C41-509B-8AEC-B7D580239B74}"/>
          </ac:picMkLst>
        </pc:picChg>
      </pc:sldChg>
      <pc:sldChg chg="modSp add mod modNotesTx">
        <pc:chgData name="이동우" userId="06cb555a-118f-4a03-aa12-324f11335cc9" providerId="ADAL" clId="{07781AA2-1D9A-4888-92AF-4D351922E51F}" dt="2022-06-01T22:37:35.783" v="14605" actId="20577"/>
        <pc:sldMkLst>
          <pc:docMk/>
          <pc:sldMk cId="1381018649" sldId="287"/>
        </pc:sldMkLst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5" creationId="{322BD9CB-1962-8C1C-C745-34E588781EAA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7" creationId="{70319D50-ABA5-D569-1C98-9B7189A5C34E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10" creationId="{EE52227A-1B88-7C6C-E1F9-BD6504EE8158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11" creationId="{3FF270A9-7105-9173-FA53-63647F286F26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12" creationId="{9632F3D9-EC50-18CE-BE9A-FED0AEA7139D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13" creationId="{70F750D7-16FB-41DB-076F-D60533F66D8C}"/>
          </ac:spMkLst>
        </pc:spChg>
        <pc:spChg chg="mod">
          <ac:chgData name="이동우" userId="06cb555a-118f-4a03-aa12-324f11335cc9" providerId="ADAL" clId="{07781AA2-1D9A-4888-92AF-4D351922E51F}" dt="2022-06-01T21:59:08.733" v="6649" actId="20577"/>
          <ac:spMkLst>
            <pc:docMk/>
            <pc:sldMk cId="1381018649" sldId="287"/>
            <ac:spMk id="17" creationId="{1598A540-5CC7-4399-9834-9D8FAA927C6F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19" creationId="{1BBC31CD-D93A-BDCB-BC90-6A87DD56CCA9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20" creationId="{93E45B8E-F43C-8807-01C5-742C2C890DDF}"/>
          </ac:spMkLst>
        </pc:spChg>
        <pc:spChg chg="mod">
          <ac:chgData name="이동우" userId="06cb555a-118f-4a03-aa12-324f11335cc9" providerId="ADAL" clId="{07781AA2-1D9A-4888-92AF-4D351922E51F}" dt="2022-06-01T20:57:58.494" v="2269" actId="20577"/>
          <ac:spMkLst>
            <pc:docMk/>
            <pc:sldMk cId="1381018649" sldId="287"/>
            <ac:spMk id="23" creationId="{8C3378FC-0211-ADF4-E442-6FC1897F891F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24" creationId="{89F7B21E-5988-5B4B-C0EB-D23F238D9718}"/>
          </ac:spMkLst>
        </pc:spChg>
        <pc:spChg chg="mod">
          <ac:chgData name="이동우" userId="06cb555a-118f-4a03-aa12-324f11335cc9" providerId="ADAL" clId="{07781AA2-1D9A-4888-92AF-4D351922E51F}" dt="2022-06-01T20:57:55.318" v="2263" actId="1076"/>
          <ac:spMkLst>
            <pc:docMk/>
            <pc:sldMk cId="1381018649" sldId="287"/>
            <ac:spMk id="25" creationId="{096D1185-76EE-9EBB-5519-199011EF4090}"/>
          </ac:spMkLst>
        </pc:spChg>
        <pc:picChg chg="mod">
          <ac:chgData name="이동우" userId="06cb555a-118f-4a03-aa12-324f11335cc9" providerId="ADAL" clId="{07781AA2-1D9A-4888-92AF-4D351922E51F}" dt="2022-06-01T20:57:55.318" v="2263" actId="1076"/>
          <ac:picMkLst>
            <pc:docMk/>
            <pc:sldMk cId="1381018649" sldId="287"/>
            <ac:picMk id="4" creationId="{9E4F7754-3642-7383-18E2-3F1619385F82}"/>
          </ac:picMkLst>
        </pc:picChg>
        <pc:picChg chg="mod">
          <ac:chgData name="이동우" userId="06cb555a-118f-4a03-aa12-324f11335cc9" providerId="ADAL" clId="{07781AA2-1D9A-4888-92AF-4D351922E51F}" dt="2022-06-01T20:57:55.318" v="2263" actId="1076"/>
          <ac:picMkLst>
            <pc:docMk/>
            <pc:sldMk cId="1381018649" sldId="287"/>
            <ac:picMk id="6" creationId="{4F46A371-6473-E098-2C50-B28F51449E56}"/>
          </ac:picMkLst>
        </pc:picChg>
        <pc:picChg chg="mod">
          <ac:chgData name="이동우" userId="06cb555a-118f-4a03-aa12-324f11335cc9" providerId="ADAL" clId="{07781AA2-1D9A-4888-92AF-4D351922E51F}" dt="2022-06-01T20:57:55.318" v="2263" actId="1076"/>
          <ac:picMkLst>
            <pc:docMk/>
            <pc:sldMk cId="1381018649" sldId="287"/>
            <ac:picMk id="21" creationId="{80736620-9585-B27C-145A-90B8BD0EE437}"/>
          </ac:picMkLst>
        </pc:picChg>
        <pc:picChg chg="mod">
          <ac:chgData name="이동우" userId="06cb555a-118f-4a03-aa12-324f11335cc9" providerId="ADAL" clId="{07781AA2-1D9A-4888-92AF-4D351922E51F}" dt="2022-06-01T20:57:55.318" v="2263" actId="1076"/>
          <ac:picMkLst>
            <pc:docMk/>
            <pc:sldMk cId="1381018649" sldId="287"/>
            <ac:picMk id="1028" creationId="{C8E001E7-976C-5BBB-65E5-88E063B75BC8}"/>
          </ac:picMkLst>
        </pc:picChg>
      </pc:sldChg>
    </pc:docChg>
  </pc:docChgLst>
  <pc:docChgLst>
    <pc:chgData name="이동우" userId="06cb555a-118f-4a03-aa12-324f11335cc9" providerId="ADAL" clId="{0475E5A5-75D3-45F6-8663-ABA00F26FB09}"/>
    <pc:docChg chg="undo custSel addSld delSld modSld">
      <pc:chgData name="이동우" userId="06cb555a-118f-4a03-aa12-324f11335cc9" providerId="ADAL" clId="{0475E5A5-75D3-45F6-8663-ABA00F26FB09}" dt="2022-04-28T04:11:22.615" v="6039" actId="20577"/>
      <pc:docMkLst>
        <pc:docMk/>
      </pc:docMkLst>
      <pc:sldChg chg="addSp delSp modSp mod modNotesTx">
        <pc:chgData name="이동우" userId="06cb555a-118f-4a03-aa12-324f11335cc9" providerId="ADAL" clId="{0475E5A5-75D3-45F6-8663-ABA00F26FB09}" dt="2022-04-28T03:42:23.789" v="2045" actId="20577"/>
        <pc:sldMkLst>
          <pc:docMk/>
          <pc:sldMk cId="4121207451" sldId="260"/>
        </pc:sldMkLst>
        <pc:spChg chg="del">
          <ac:chgData name="이동우" userId="06cb555a-118f-4a03-aa12-324f11335cc9" providerId="ADAL" clId="{0475E5A5-75D3-45F6-8663-ABA00F26FB09}" dt="2022-04-28T01:22:34.258" v="0" actId="478"/>
          <ac:spMkLst>
            <pc:docMk/>
            <pc:sldMk cId="4121207451" sldId="260"/>
            <ac:spMk id="2" creationId="{65C517B2-77B1-4C56-AEEC-5113DBB8D0AE}"/>
          </ac:spMkLst>
        </pc:spChg>
        <pc:spChg chg="add del mod">
          <ac:chgData name="이동우" userId="06cb555a-118f-4a03-aa12-324f11335cc9" providerId="ADAL" clId="{0475E5A5-75D3-45F6-8663-ABA00F26FB09}" dt="2022-04-28T03:05:18.667" v="909" actId="478"/>
          <ac:spMkLst>
            <pc:docMk/>
            <pc:sldMk cId="4121207451" sldId="260"/>
            <ac:spMk id="3" creationId="{96A7F2BA-C0E5-46F5-8BAE-DE4EDD955680}"/>
          </ac:spMkLst>
        </pc:spChg>
        <pc:spChg chg="mod">
          <ac:chgData name="이동우" userId="06cb555a-118f-4a03-aa12-324f11335cc9" providerId="ADAL" clId="{0475E5A5-75D3-45F6-8663-ABA00F26FB09}" dt="2022-04-28T03:40:28.358" v="1686"/>
          <ac:spMkLst>
            <pc:docMk/>
            <pc:sldMk cId="4121207451" sldId="260"/>
            <ac:spMk id="5" creationId="{1598A540-5CC7-4399-9834-9D8FAA927C6F}"/>
          </ac:spMkLst>
        </pc:spChg>
        <pc:spChg chg="mod">
          <ac:chgData name="이동우" userId="06cb555a-118f-4a03-aa12-324f11335cc9" providerId="ADAL" clId="{0475E5A5-75D3-45F6-8663-ABA00F26FB09}" dt="2022-04-28T01:22:42.649" v="3" actId="1076"/>
          <ac:spMkLst>
            <pc:docMk/>
            <pc:sldMk cId="4121207451" sldId="260"/>
            <ac:spMk id="6" creationId="{7B1AECF7-CE25-406C-8E70-C4894B337E9E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2" creationId="{26F40055-97D4-4CBD-AB25-252A196EFE64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5" creationId="{1836E5E8-59F3-46AD-B79A-2EBBB7A3AF78}"/>
          </ac:spMkLst>
        </pc:spChg>
        <pc:spChg chg="add del mod">
          <ac:chgData name="이동우" userId="06cb555a-118f-4a03-aa12-324f11335cc9" providerId="ADAL" clId="{0475E5A5-75D3-45F6-8663-ABA00F26FB09}" dt="2022-04-28T03:39:10.122" v="1612" actId="478"/>
          <ac:spMkLst>
            <pc:docMk/>
            <pc:sldMk cId="4121207451" sldId="260"/>
            <ac:spMk id="16" creationId="{2F4A5067-69F2-4E38-82AE-00D334B313F2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7" creationId="{1B35813A-FE0F-4BDF-8E5E-DA09A492B89C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8" creationId="{DBE3D4F1-0BAA-43CB-8E98-F8ED055F4CE5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9" creationId="{84836019-5EB6-4DA2-836F-7646BC19033B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0" creationId="{D1E16AF5-B91F-49A7-AE02-CA6DCF831472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1" creationId="{6093696F-35F9-423F-A226-14285F023DB1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2" creationId="{3AD67528-EBDE-4872-B9E7-156812494E73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3" creationId="{0B3C1394-0A52-4E9B-94CB-61FEF0FFBA59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4" creationId="{FB6F2BF2-E14B-4D67-8108-4EB929735795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5" creationId="{64B9AD04-D9FE-4C0D-A9F5-D858333C4504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6" creationId="{C765A144-C66C-4690-AD5A-62348649F51D}"/>
          </ac:spMkLst>
        </pc:spChg>
        <pc:spChg chg="add mod">
          <ac:chgData name="이동우" userId="06cb555a-118f-4a03-aa12-324f11335cc9" providerId="ADAL" clId="{0475E5A5-75D3-45F6-8663-ABA00F26FB09}" dt="2022-04-28T03:40:06.539" v="1645" actId="1076"/>
          <ac:spMkLst>
            <pc:docMk/>
            <pc:sldMk cId="4121207451" sldId="260"/>
            <ac:spMk id="31" creationId="{D295C12A-5DDE-4D3A-91CD-97C671BB44D8}"/>
          </ac:spMkLst>
        </pc:spChg>
        <pc:picChg chg="add del mod">
          <ac:chgData name="이동우" userId="06cb555a-118f-4a03-aa12-324f11335cc9" providerId="ADAL" clId="{0475E5A5-75D3-45F6-8663-ABA00F26FB09}" dt="2022-04-28T03:34:42.226" v="913" actId="478"/>
          <ac:picMkLst>
            <pc:docMk/>
            <pc:sldMk cId="4121207451" sldId="260"/>
            <ac:picMk id="7" creationId="{F111FDD9-43CD-494D-87EC-4F4DAD3BFB26}"/>
          </ac:picMkLst>
        </pc:picChg>
        <pc:picChg chg="add del mod">
          <ac:chgData name="이동우" userId="06cb555a-118f-4a03-aa12-324f11335cc9" providerId="ADAL" clId="{0475E5A5-75D3-45F6-8663-ABA00F26FB09}" dt="2022-04-28T03:36:27.874" v="931" actId="478"/>
          <ac:picMkLst>
            <pc:docMk/>
            <pc:sldMk cId="4121207451" sldId="260"/>
            <ac:picMk id="9" creationId="{783FBF2F-02C8-437A-A4F4-31180EEA0842}"/>
          </ac:picMkLst>
        </pc:picChg>
        <pc:picChg chg="add del mod">
          <ac:chgData name="이동우" userId="06cb555a-118f-4a03-aa12-324f11335cc9" providerId="ADAL" clId="{0475E5A5-75D3-45F6-8663-ABA00F26FB09}" dt="2022-04-28T03:36:26.840" v="930" actId="478"/>
          <ac:picMkLst>
            <pc:docMk/>
            <pc:sldMk cId="4121207451" sldId="260"/>
            <ac:picMk id="11" creationId="{703B5D58-EE16-470F-8B31-52011E23E243}"/>
          </ac:picMkLst>
        </pc:picChg>
        <pc:picChg chg="add mod">
          <ac:chgData name="이동우" userId="06cb555a-118f-4a03-aa12-324f11335cc9" providerId="ADAL" clId="{0475E5A5-75D3-45F6-8663-ABA00F26FB09}" dt="2022-04-28T03:39:52.572" v="1628" actId="1076"/>
          <ac:picMkLst>
            <pc:docMk/>
            <pc:sldMk cId="4121207451" sldId="260"/>
            <ac:picMk id="30" creationId="{8114D08B-9678-4A9B-875C-6B8215CEC9CA}"/>
          </ac:picMkLst>
        </pc:picChg>
        <pc:cxnChg chg="add mod">
          <ac:chgData name="이동우" userId="06cb555a-118f-4a03-aa12-324f11335cc9" providerId="ADAL" clId="{0475E5A5-75D3-45F6-8663-ABA00F26FB09}" dt="2022-04-28T03:39:26.288" v="1623" actId="1076"/>
          <ac:cxnSpMkLst>
            <pc:docMk/>
            <pc:sldMk cId="4121207451" sldId="260"/>
            <ac:cxnSpMk id="14" creationId="{1670864A-1A1C-42B6-B4D6-6AF3E25A68EC}"/>
          </ac:cxnSpMkLst>
        </pc:cxnChg>
        <pc:cxnChg chg="add">
          <ac:chgData name="이동우" userId="06cb555a-118f-4a03-aa12-324f11335cc9" providerId="ADAL" clId="{0475E5A5-75D3-45F6-8663-ABA00F26FB09}" dt="2022-04-28T03:39:32.246" v="1624" actId="11529"/>
          <ac:cxnSpMkLst>
            <pc:docMk/>
            <pc:sldMk cId="4121207451" sldId="260"/>
            <ac:cxnSpMk id="28" creationId="{BBA59EEB-7156-47ED-B636-A4119C883FF4}"/>
          </ac:cxnSpMkLst>
        </pc:cxnChg>
      </pc:sldChg>
      <pc:sldChg chg="addSp delSp modSp add mod modNotesTx">
        <pc:chgData name="이동우" userId="06cb555a-118f-4a03-aa12-324f11335cc9" providerId="ADAL" clId="{0475E5A5-75D3-45F6-8663-ABA00F26FB09}" dt="2022-04-28T03:52:05.304" v="3349" actId="20577"/>
        <pc:sldMkLst>
          <pc:docMk/>
          <pc:sldMk cId="364972015" sldId="272"/>
        </pc:sldMkLst>
        <pc:spChg chg="del">
          <ac:chgData name="이동우" userId="06cb555a-118f-4a03-aa12-324f11335cc9" providerId="ADAL" clId="{0475E5A5-75D3-45F6-8663-ABA00F26FB09}" dt="2022-04-28T03:42:27.622" v="2046" actId="478"/>
          <ac:spMkLst>
            <pc:docMk/>
            <pc:sldMk cId="364972015" sldId="272"/>
            <ac:spMk id="3" creationId="{96A7F2BA-C0E5-46F5-8BAE-DE4EDD955680}"/>
          </ac:spMkLst>
        </pc:spChg>
        <pc:spChg chg="mod">
          <ac:chgData name="이동우" userId="06cb555a-118f-4a03-aa12-324f11335cc9" providerId="ADAL" clId="{0475E5A5-75D3-45F6-8663-ABA00F26FB09}" dt="2022-04-28T03:48:44.825" v="2916" actId="14100"/>
          <ac:spMkLst>
            <pc:docMk/>
            <pc:sldMk cId="364972015" sldId="272"/>
            <ac:spMk id="5" creationId="{1598A540-5CC7-4399-9834-9D8FAA927C6F}"/>
          </ac:spMkLst>
        </pc:spChg>
        <pc:spChg chg="add mod">
          <ac:chgData name="이동우" userId="06cb555a-118f-4a03-aa12-324f11335cc9" providerId="ADAL" clId="{0475E5A5-75D3-45F6-8663-ABA00F26FB09}" dt="2022-04-28T03:45:22.082" v="2181" actId="1076"/>
          <ac:spMkLst>
            <pc:docMk/>
            <pc:sldMk cId="364972015" sldId="272"/>
            <ac:spMk id="7" creationId="{F1CBE99F-E657-4298-AE4F-3B4D027B4A48}"/>
          </ac:spMkLst>
        </pc:spChg>
        <pc:spChg chg="add mod">
          <ac:chgData name="이동우" userId="06cb555a-118f-4a03-aa12-324f11335cc9" providerId="ADAL" clId="{0475E5A5-75D3-45F6-8663-ABA00F26FB09}" dt="2022-04-28T03:45:19.468" v="2180" actId="1076"/>
          <ac:spMkLst>
            <pc:docMk/>
            <pc:sldMk cId="364972015" sldId="272"/>
            <ac:spMk id="10" creationId="{BF93EF33-1397-41C9-9B12-EAB87EE1772A}"/>
          </ac:spMkLst>
        </pc:spChg>
        <pc:spChg chg="add mod">
          <ac:chgData name="이동우" userId="06cb555a-118f-4a03-aa12-324f11335cc9" providerId="ADAL" clId="{0475E5A5-75D3-45F6-8663-ABA00F26FB09}" dt="2022-04-28T03:45:08.405" v="2155" actId="1076"/>
          <ac:spMkLst>
            <pc:docMk/>
            <pc:sldMk cId="364972015" sldId="272"/>
            <ac:spMk id="13" creationId="{BD4DD481-368A-44E3-9779-8F6F7D7380D6}"/>
          </ac:spMkLst>
        </pc:spChg>
        <pc:spChg chg="add del mod">
          <ac:chgData name="이동우" userId="06cb555a-118f-4a03-aa12-324f11335cc9" providerId="ADAL" clId="{0475E5A5-75D3-45F6-8663-ABA00F26FB09}" dt="2022-04-28T03:50:37.004" v="3026" actId="478"/>
          <ac:spMkLst>
            <pc:docMk/>
            <pc:sldMk cId="364972015" sldId="272"/>
            <ac:spMk id="16" creationId="{FF922091-DA2A-4545-B82E-428772B0B5B2}"/>
          </ac:spMkLst>
        </pc:spChg>
        <pc:spChg chg="add mod">
          <ac:chgData name="이동우" userId="06cb555a-118f-4a03-aa12-324f11335cc9" providerId="ADAL" clId="{0475E5A5-75D3-45F6-8663-ABA00F26FB09}" dt="2022-04-28T03:50:53.987" v="3066" actId="1076"/>
          <ac:spMkLst>
            <pc:docMk/>
            <pc:sldMk cId="364972015" sldId="272"/>
            <ac:spMk id="17" creationId="{37DEA050-8F7E-489A-9358-B8D9311D42B5}"/>
          </ac:spMkLst>
        </pc:spChg>
        <pc:picChg chg="add mod">
          <ac:chgData name="이동우" userId="06cb555a-118f-4a03-aa12-324f11335cc9" providerId="ADAL" clId="{0475E5A5-75D3-45F6-8663-ABA00F26FB09}" dt="2022-04-28T03:43:46.991" v="2051" actId="1076"/>
          <ac:picMkLst>
            <pc:docMk/>
            <pc:sldMk cId="364972015" sldId="272"/>
            <ac:picMk id="4" creationId="{0B7BE59D-5AF1-40BB-847C-8C8575E6A2D0}"/>
          </ac:picMkLst>
        </pc:picChg>
        <pc:picChg chg="add mod">
          <ac:chgData name="이동우" userId="06cb555a-118f-4a03-aa12-324f11335cc9" providerId="ADAL" clId="{0475E5A5-75D3-45F6-8663-ABA00F26FB09}" dt="2022-04-28T03:44:41.353" v="2093" actId="1076"/>
          <ac:picMkLst>
            <pc:docMk/>
            <pc:sldMk cId="364972015" sldId="272"/>
            <ac:picMk id="9" creationId="{4ED74E04-1926-4930-9131-E8334CA82CC4}"/>
          </ac:picMkLst>
        </pc:picChg>
        <pc:picChg chg="add mod">
          <ac:chgData name="이동우" userId="06cb555a-118f-4a03-aa12-324f11335cc9" providerId="ADAL" clId="{0475E5A5-75D3-45F6-8663-ABA00F26FB09}" dt="2022-04-28T03:50:55.359" v="3067" actId="1076"/>
          <ac:picMkLst>
            <pc:docMk/>
            <pc:sldMk cId="364972015" sldId="272"/>
            <ac:picMk id="1026" creationId="{D89A7974-C890-4899-993D-1629ABF119B8}"/>
          </ac:picMkLst>
        </pc:picChg>
        <pc:cxnChg chg="add mod">
          <ac:chgData name="이동우" userId="06cb555a-118f-4a03-aa12-324f11335cc9" providerId="ADAL" clId="{0475E5A5-75D3-45F6-8663-ABA00F26FB09}" dt="2022-04-28T03:44:43.764" v="2094" actId="1076"/>
          <ac:cxnSpMkLst>
            <pc:docMk/>
            <pc:sldMk cId="364972015" sldId="272"/>
            <ac:cxnSpMk id="12" creationId="{E8EEE533-EFE8-44AC-9E93-E16B33935430}"/>
          </ac:cxnSpMkLst>
        </pc:cxnChg>
        <pc:cxnChg chg="add mod">
          <ac:chgData name="이동우" userId="06cb555a-118f-4a03-aa12-324f11335cc9" providerId="ADAL" clId="{0475E5A5-75D3-45F6-8663-ABA00F26FB09}" dt="2022-04-28T03:46:20.491" v="2189" actId="1076"/>
          <ac:cxnSpMkLst>
            <pc:docMk/>
            <pc:sldMk cId="364972015" sldId="272"/>
            <ac:cxnSpMk id="15" creationId="{74302818-886F-484B-B3DA-D7F11FD72F0E}"/>
          </ac:cxnSpMkLst>
        </pc:cxnChg>
        <pc:cxnChg chg="add mod">
          <ac:chgData name="이동우" userId="06cb555a-118f-4a03-aa12-324f11335cc9" providerId="ADAL" clId="{0475E5A5-75D3-45F6-8663-ABA00F26FB09}" dt="2022-04-28T03:50:59.620" v="3068" actId="11529"/>
          <ac:cxnSpMkLst>
            <pc:docMk/>
            <pc:sldMk cId="364972015" sldId="272"/>
            <ac:cxnSpMk id="19" creationId="{FCB52F96-A21C-4B7E-8558-8E8514E015D7}"/>
          </ac:cxnSpMkLst>
        </pc:cxnChg>
      </pc:sldChg>
      <pc:sldChg chg="new del">
        <pc:chgData name="이동우" userId="06cb555a-118f-4a03-aa12-324f11335cc9" providerId="ADAL" clId="{0475E5A5-75D3-45F6-8663-ABA00F26FB09}" dt="2022-04-28T03:05:09.219" v="907" actId="680"/>
        <pc:sldMkLst>
          <pc:docMk/>
          <pc:sldMk cId="3002541235" sldId="272"/>
        </pc:sldMkLst>
      </pc:sldChg>
      <pc:sldChg chg="addSp delSp modSp add mod modNotesTx">
        <pc:chgData name="이동우" userId="06cb555a-118f-4a03-aa12-324f11335cc9" providerId="ADAL" clId="{0475E5A5-75D3-45F6-8663-ABA00F26FB09}" dt="2022-04-28T04:00:56.994" v="4142" actId="20577"/>
        <pc:sldMkLst>
          <pc:docMk/>
          <pc:sldMk cId="1467139992" sldId="273"/>
        </pc:sldMkLst>
        <pc:spChg chg="mod">
          <ac:chgData name="이동우" userId="06cb555a-118f-4a03-aa12-324f11335cc9" providerId="ADAL" clId="{0475E5A5-75D3-45F6-8663-ABA00F26FB09}" dt="2022-04-28T03:53:22.661" v="3401" actId="20577"/>
          <ac:spMkLst>
            <pc:docMk/>
            <pc:sldMk cId="1467139992" sldId="273"/>
            <ac:spMk id="5" creationId="{1598A540-5CC7-4399-9834-9D8FAA927C6F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7" creationId="{F1CBE99F-E657-4298-AE4F-3B4D027B4A48}"/>
          </ac:spMkLst>
        </pc:spChg>
        <pc:spChg chg="del">
          <ac:chgData name="이동우" userId="06cb555a-118f-4a03-aa12-324f11335cc9" providerId="ADAL" clId="{0475E5A5-75D3-45F6-8663-ABA00F26FB09}" dt="2022-04-28T03:52:26.469" v="3352" actId="478"/>
          <ac:spMkLst>
            <pc:docMk/>
            <pc:sldMk cId="1467139992" sldId="273"/>
            <ac:spMk id="10" creationId="{BF93EF33-1397-41C9-9B12-EAB87EE1772A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13" creationId="{BD4DD481-368A-44E3-9779-8F6F7D7380D6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17" creationId="{37DEA050-8F7E-489A-9358-B8D9311D42B5}"/>
          </ac:spMkLst>
        </pc:spChg>
        <pc:picChg chg="add del">
          <ac:chgData name="이동우" userId="06cb555a-118f-4a03-aa12-324f11335cc9" providerId="ADAL" clId="{0475E5A5-75D3-45F6-8663-ABA00F26FB09}" dt="2022-04-28T03:54:40.653" v="3403" actId="478"/>
          <ac:picMkLst>
            <pc:docMk/>
            <pc:sldMk cId="1467139992" sldId="273"/>
            <ac:picMk id="3" creationId="{2AB50962-8073-4A40-9587-2AFA172181F9}"/>
          </ac:picMkLst>
        </pc:picChg>
        <pc:picChg chg="del">
          <ac:chgData name="이동우" userId="06cb555a-118f-4a03-aa12-324f11335cc9" providerId="ADAL" clId="{0475E5A5-75D3-45F6-8663-ABA00F26FB09}" dt="2022-04-28T03:52:23.824" v="3351" actId="478"/>
          <ac:picMkLst>
            <pc:docMk/>
            <pc:sldMk cId="1467139992" sldId="273"/>
            <ac:picMk id="4" creationId="{0B7BE59D-5AF1-40BB-847C-8C8575E6A2D0}"/>
          </ac:picMkLst>
        </pc:picChg>
        <pc:picChg chg="del">
          <ac:chgData name="이동우" userId="06cb555a-118f-4a03-aa12-324f11335cc9" providerId="ADAL" clId="{0475E5A5-75D3-45F6-8663-ABA00F26FB09}" dt="2022-04-28T03:52:26.469" v="3352" actId="478"/>
          <ac:picMkLst>
            <pc:docMk/>
            <pc:sldMk cId="1467139992" sldId="273"/>
            <ac:picMk id="9" creationId="{4ED74E04-1926-4930-9131-E8334CA82CC4}"/>
          </ac:picMkLst>
        </pc:picChg>
        <pc:picChg chg="add mod">
          <ac:chgData name="이동우" userId="06cb555a-118f-4a03-aa12-324f11335cc9" providerId="ADAL" clId="{0475E5A5-75D3-45F6-8663-ABA00F26FB09}" dt="2022-04-28T03:55:43.696" v="3405" actId="1076"/>
          <ac:picMkLst>
            <pc:docMk/>
            <pc:sldMk cId="1467139992" sldId="273"/>
            <ac:picMk id="11" creationId="{42F2C80D-CFD1-46E8-AFDE-B8CC22811ED3}"/>
          </ac:picMkLst>
        </pc:picChg>
        <pc:picChg chg="del">
          <ac:chgData name="이동우" userId="06cb555a-118f-4a03-aa12-324f11335cc9" providerId="ADAL" clId="{0475E5A5-75D3-45F6-8663-ABA00F26FB09}" dt="2022-04-28T03:52:23.824" v="3351" actId="478"/>
          <ac:picMkLst>
            <pc:docMk/>
            <pc:sldMk cId="1467139992" sldId="273"/>
            <ac:picMk id="1026" creationId="{D89A7974-C890-4899-993D-1629ABF119B8}"/>
          </ac:picMkLst>
        </pc:pic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2" creationId="{E8EEE533-EFE8-44AC-9E93-E16B33935430}"/>
          </ac:cxnSpMkLst>
        </pc:cxn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5" creationId="{74302818-886F-484B-B3DA-D7F11FD72F0E}"/>
          </ac:cxnSpMkLst>
        </pc:cxn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9" creationId="{FCB52F96-A21C-4B7E-8558-8E8514E015D7}"/>
          </ac:cxnSpMkLst>
        </pc:cxnChg>
      </pc:sldChg>
      <pc:sldChg chg="addSp delSp modSp add mod modNotesTx">
        <pc:chgData name="이동우" userId="06cb555a-118f-4a03-aa12-324f11335cc9" providerId="ADAL" clId="{0475E5A5-75D3-45F6-8663-ABA00F26FB09}" dt="2022-04-28T04:11:22.615" v="6039" actId="20577"/>
        <pc:sldMkLst>
          <pc:docMk/>
          <pc:sldMk cId="2218622926" sldId="274"/>
        </pc:sldMkLst>
        <pc:spChg chg="add del mod">
          <ac:chgData name="이동우" userId="06cb555a-118f-4a03-aa12-324f11335cc9" providerId="ADAL" clId="{0475E5A5-75D3-45F6-8663-ABA00F26FB09}" dt="2022-04-28T04:03:25.709" v="4514" actId="478"/>
          <ac:spMkLst>
            <pc:docMk/>
            <pc:sldMk cId="2218622926" sldId="274"/>
            <ac:spMk id="4" creationId="{0D66478F-C1F0-4D04-9903-88C9434BD83D}"/>
          </ac:spMkLst>
        </pc:spChg>
        <pc:spChg chg="mod">
          <ac:chgData name="이동우" userId="06cb555a-118f-4a03-aa12-324f11335cc9" providerId="ADAL" clId="{0475E5A5-75D3-45F6-8663-ABA00F26FB09}" dt="2022-04-28T03:59:34.370" v="3886"/>
          <ac:spMkLst>
            <pc:docMk/>
            <pc:sldMk cId="2218622926" sldId="274"/>
            <ac:spMk id="5" creationId="{1598A540-5CC7-4399-9834-9D8FAA927C6F}"/>
          </ac:spMkLst>
        </pc:spChg>
        <pc:spChg chg="add del mod">
          <ac:chgData name="이동우" userId="06cb555a-118f-4a03-aa12-324f11335cc9" providerId="ADAL" clId="{0475E5A5-75D3-45F6-8663-ABA00F26FB09}" dt="2022-04-28T04:04:19.540" v="4793" actId="478"/>
          <ac:spMkLst>
            <pc:docMk/>
            <pc:sldMk cId="2218622926" sldId="274"/>
            <ac:spMk id="7" creationId="{33E1621F-514B-49E4-8AA5-0845F75003AD}"/>
          </ac:spMkLst>
        </pc:spChg>
        <pc:picChg chg="add mod">
          <ac:chgData name="이동우" userId="06cb555a-118f-4a03-aa12-324f11335cc9" providerId="ADAL" clId="{0475E5A5-75D3-45F6-8663-ABA00F26FB09}" dt="2022-04-28T03:56:21.733" v="3421" actId="1076"/>
          <ac:picMkLst>
            <pc:docMk/>
            <pc:sldMk cId="2218622926" sldId="274"/>
            <ac:picMk id="3" creationId="{A6765FF1-1865-4157-A7AE-ECFB982685F1}"/>
          </ac:picMkLst>
        </pc:picChg>
        <pc:picChg chg="del">
          <ac:chgData name="이동우" userId="06cb555a-118f-4a03-aa12-324f11335cc9" providerId="ADAL" clId="{0475E5A5-75D3-45F6-8663-ABA00F26FB09}" dt="2022-04-28T03:55:59.007" v="3415" actId="478"/>
          <ac:picMkLst>
            <pc:docMk/>
            <pc:sldMk cId="2218622926" sldId="274"/>
            <ac:picMk id="11" creationId="{42F2C80D-CFD1-46E8-AFDE-B8CC22811ED3}"/>
          </ac:picMkLst>
        </pc:picChg>
        <pc:picChg chg="add mod">
          <ac:chgData name="이동우" userId="06cb555a-118f-4a03-aa12-324f11335cc9" providerId="ADAL" clId="{0475E5A5-75D3-45F6-8663-ABA00F26FB09}" dt="2022-04-28T04:10:57.420" v="5980" actId="14100"/>
          <ac:picMkLst>
            <pc:docMk/>
            <pc:sldMk cId="2218622926" sldId="274"/>
            <ac:picMk id="2050" creationId="{2C85E604-5E4C-476F-983A-049F14192845}"/>
          </ac:picMkLst>
        </pc:picChg>
        <pc:picChg chg="add mod">
          <ac:chgData name="이동우" userId="06cb555a-118f-4a03-aa12-324f11335cc9" providerId="ADAL" clId="{0475E5A5-75D3-45F6-8663-ABA00F26FB09}" dt="2022-04-28T04:10:58.671" v="5981" actId="1076"/>
          <ac:picMkLst>
            <pc:docMk/>
            <pc:sldMk cId="2218622926" sldId="274"/>
            <ac:picMk id="2052" creationId="{BD56D4B2-72BF-481D-906A-A482908322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BD59-260C-4C4F-B21F-F172833A7B43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B4EA1-2AA6-4C6B-BADA-DF4158426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Team D final </a:t>
            </a:r>
            <a:r>
              <a:rPr lang="ko-KR" altLang="en-US" dirty="0"/>
              <a:t>발표를 맡은 이동우입니다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2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장시간 컴퓨터 혹은 스마트폰을 사용할 경우 글씨를 더 자세히 보기 위해 나도 모르게 목을 앞으로 쭉 뻗어</a:t>
            </a:r>
            <a:endParaRPr lang="en-US" altLang="ko-KR" dirty="0"/>
          </a:p>
          <a:p>
            <a:r>
              <a:rPr lang="ko-KR" altLang="en-US" dirty="0"/>
              <a:t>구부정한 상태로 앉아있는 경험을 누구나 한 번씩은 해보셨을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사무직 종사자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혹은 게임을 많이 </a:t>
            </a:r>
            <a:r>
              <a:rPr lang="ko-KR" altLang="en-US" dirty="0" err="1"/>
              <a:t>하시는분들은</a:t>
            </a:r>
            <a:r>
              <a:rPr lang="ko-KR" altLang="en-US" dirty="0"/>
              <a:t> 이러한 </a:t>
            </a:r>
            <a:r>
              <a:rPr lang="ko-KR" altLang="en-US" dirty="0" err="1"/>
              <a:t>거북목</a:t>
            </a:r>
            <a:r>
              <a:rPr lang="ko-KR" altLang="en-US" dirty="0"/>
              <a:t> 증후군을 앓고 있는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좀 심각한데</a:t>
            </a:r>
            <a:r>
              <a:rPr lang="en-US" altLang="ko-KR" dirty="0"/>
              <a:t>, </a:t>
            </a:r>
            <a:r>
              <a:rPr lang="ko-KR" altLang="en-US" dirty="0"/>
              <a:t>일단 거북목이 생기면 외관상 좋지 않으며 </a:t>
            </a:r>
            <a:r>
              <a:rPr lang="ko-KR" altLang="en-US" dirty="0" err="1"/>
              <a:t>경추통과</a:t>
            </a:r>
            <a:r>
              <a:rPr lang="ko-KR" altLang="en-US" dirty="0"/>
              <a:t> 턱관절장애 등을 유발할 수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 어떠한 연구에서는 거북목을 가진 사람들이 부정적인 생각을 더 많이 하고 우울증에 빠질 위험이 더 높다고 주장하기도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0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평소에 좋은 자세를 유지하는 습관을 들일 수 있다면 </a:t>
            </a:r>
            <a:r>
              <a:rPr lang="ko-KR" altLang="en-US" dirty="0" err="1"/>
              <a:t>거북목</a:t>
            </a:r>
            <a:r>
              <a:rPr lang="ko-KR" altLang="en-US" dirty="0"/>
              <a:t> 증후군을 예방하는 데에 큰 도움일 될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저희는 </a:t>
            </a:r>
            <a:r>
              <a:rPr lang="ko-KR" altLang="en-US" dirty="0" err="1"/>
              <a:t>웹캠이나</a:t>
            </a:r>
            <a:r>
              <a:rPr lang="ko-KR" altLang="en-US" dirty="0"/>
              <a:t> 스마트폰 카메라를 이용하여 실시간으로 사진을 찍고 해당 사진을 이용해 사용자가 </a:t>
            </a:r>
            <a:r>
              <a:rPr lang="ko-KR" altLang="en-US" dirty="0" err="1"/>
              <a:t>거북목</a:t>
            </a:r>
            <a:r>
              <a:rPr lang="ko-KR" altLang="en-US" dirty="0"/>
              <a:t> 상태인지 판단을 내린 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거북목</a:t>
            </a:r>
            <a:r>
              <a:rPr lang="ko-KR" altLang="en-US" dirty="0"/>
              <a:t> 상태라고 결론이 날 경우 사용자에게 알림을 보내 자세를 교정할 수 있도록 돕는 앱을 개발하였습니다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다양한 촬영 각도와 거리에서 사용자의 </a:t>
            </a:r>
            <a:r>
              <a:rPr lang="ko-KR" altLang="en-US" dirty="0" err="1"/>
              <a:t>거북목</a:t>
            </a:r>
            <a:r>
              <a:rPr lang="ko-KR" altLang="en-US" dirty="0"/>
              <a:t> 상태를 판단할 수 있는 좋은 방법을 찾는 것은 매우 힘든 일이기 때문에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제한하였고</a:t>
            </a:r>
            <a:r>
              <a:rPr lang="en-US" altLang="ko-KR" dirty="0"/>
              <a:t> </a:t>
            </a:r>
            <a:r>
              <a:rPr lang="ko-KR" altLang="en-US" dirty="0"/>
              <a:t>스마트폰에 내장된 카메라와 가속도계센서를 이용하여 사용자가 저희가 의도한 촬영 환경을 쉽게 세팅할 수 있도록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3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진행에 대해서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원종원님께서 어플리케이션 제작 전반을 담당하셨고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사용자가 </a:t>
            </a:r>
            <a:r>
              <a:rPr lang="ko-KR" altLang="en-US" dirty="0" err="1"/>
              <a:t>거북목인지</a:t>
            </a:r>
            <a:r>
              <a:rPr lang="ko-KR" altLang="en-US" dirty="0"/>
              <a:t> 여부를 판단하는 모델을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앱이 사용하는 서버와</a:t>
            </a:r>
            <a:r>
              <a:rPr lang="en-US" altLang="ko-KR" dirty="0"/>
              <a:t>, </a:t>
            </a:r>
            <a:r>
              <a:rPr lang="ko-KR" altLang="en-US" dirty="0" err="1"/>
              <a:t>머신러닝에</a:t>
            </a:r>
            <a:r>
              <a:rPr lang="ko-KR" altLang="en-US" dirty="0"/>
              <a:t> 필요한 데이터셋은 같이 제작을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8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앱의 작동 방식에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모바일 또는 </a:t>
            </a:r>
            <a:r>
              <a:rPr lang="ko-KR" altLang="en-US" dirty="0" err="1"/>
              <a:t>데스크탑앱에서</a:t>
            </a:r>
            <a:r>
              <a:rPr lang="ko-KR" altLang="en-US" dirty="0"/>
              <a:t> 촬영된 사진은 </a:t>
            </a:r>
            <a:r>
              <a:rPr lang="en-US" altLang="ko-KR" dirty="0"/>
              <a:t>AWS</a:t>
            </a:r>
            <a:r>
              <a:rPr lang="ko-KR" altLang="en-US" dirty="0"/>
              <a:t> 서버를 통해 전달이 됩니다</a:t>
            </a:r>
            <a:r>
              <a:rPr lang="en-US" altLang="ko-KR" dirty="0"/>
              <a:t>. </a:t>
            </a:r>
            <a:r>
              <a:rPr lang="ko-KR" altLang="en-US" dirty="0"/>
              <a:t>그럼 </a:t>
            </a:r>
            <a:r>
              <a:rPr lang="en-US" altLang="ko-KR" dirty="0"/>
              <a:t>AWS</a:t>
            </a:r>
            <a:r>
              <a:rPr lang="ko-KR" altLang="en-US" dirty="0"/>
              <a:t>에서는 해당 사진을 저희 데스크탑에 설치된 서버로 전송을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데스크탑에서는 </a:t>
            </a:r>
            <a:r>
              <a:rPr lang="en-US" altLang="ko-KR" dirty="0" err="1"/>
              <a:t>OpenPose</a:t>
            </a:r>
            <a:r>
              <a:rPr lang="ko-KR" altLang="en-US" dirty="0"/>
              <a:t>를 이용해 사용자의 사진을 분석하고 주요 신체 부위의 </a:t>
            </a:r>
            <a:r>
              <a:rPr lang="ko-KR" altLang="en-US" dirty="0" err="1"/>
              <a:t>좌표값을</a:t>
            </a:r>
            <a:r>
              <a:rPr lang="ko-KR" altLang="en-US" dirty="0"/>
              <a:t> 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결과값을 이용해 인공지능 모델이 사용자의 자세를 판단하게 되고 거북목이라고 판단이 될 경우에만</a:t>
            </a:r>
            <a:r>
              <a:rPr lang="en-US" altLang="ko-KR" dirty="0"/>
              <a:t> </a:t>
            </a:r>
            <a:r>
              <a:rPr lang="ko-KR" altLang="en-US" dirty="0"/>
              <a:t>최종 결과를 다시 </a:t>
            </a:r>
            <a:r>
              <a:rPr lang="en-US" altLang="ko-KR" dirty="0"/>
              <a:t>AWS</a:t>
            </a:r>
            <a:r>
              <a:rPr lang="ko-KR" altLang="en-US" dirty="0"/>
              <a:t>를 통해 사용자의 앱으로 전달을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결과값을 전달 받은 앱은 사용자에게 자세를 교정하라는 알림을 보내게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과정이 일정한 주기를 두고 반복되며 사용자가 올바른 자세를 유지할 수 있도록 도움을 주게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이렇게 중간에 </a:t>
            </a:r>
            <a:r>
              <a:rPr lang="en-US" altLang="ko-KR" dirty="0"/>
              <a:t>AWS</a:t>
            </a:r>
            <a:r>
              <a:rPr lang="ko-KR" altLang="en-US" dirty="0"/>
              <a:t>를 경유해 데이터를 주고받게 될 경우에</a:t>
            </a:r>
            <a:endParaRPr lang="en-US" altLang="ko-KR" dirty="0"/>
          </a:p>
          <a:p>
            <a:r>
              <a:rPr lang="ko-KR" altLang="en-US" dirty="0"/>
              <a:t>서버 구현이 </a:t>
            </a:r>
            <a:r>
              <a:rPr lang="ko-KR" altLang="en-US" dirty="0" err="1"/>
              <a:t>간단해진다는</a:t>
            </a:r>
            <a:r>
              <a:rPr lang="ko-KR" altLang="en-US" dirty="0"/>
              <a:t> 장점이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저희가 직접 소켓 통신을 통해 데이터를 주고 </a:t>
            </a:r>
            <a:r>
              <a:rPr lang="ko-KR" altLang="en-US" dirty="0" err="1"/>
              <a:t>받을때</a:t>
            </a:r>
            <a:r>
              <a:rPr lang="ko-KR" altLang="en-US" dirty="0"/>
              <a:t> 보다 보안 문제에 있어서 더 안전할 </a:t>
            </a:r>
            <a:r>
              <a:rPr lang="ko-KR" altLang="en-US" dirty="0" err="1"/>
              <a:t>것이다라는</a:t>
            </a:r>
            <a:r>
              <a:rPr lang="ko-KR" altLang="en-US" dirty="0"/>
              <a:t> 판단을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9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데스크탑 어플리케이션 </a:t>
            </a:r>
            <a:r>
              <a:rPr lang="ko-KR" altLang="en-US" dirty="0" err="1"/>
              <a:t>데모영상입니다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7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앱의 레이아웃입니다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앱 </a:t>
            </a:r>
            <a:r>
              <a:rPr lang="ko-KR" altLang="en-US" dirty="0" err="1"/>
              <a:t>실행시</a:t>
            </a:r>
            <a:r>
              <a:rPr lang="ko-KR" altLang="en-US" dirty="0"/>
              <a:t> 사용자가 카메라의 촬영 각도와 거리를 올바르게 세팅하도록 돕기 위해 사용자에게 </a:t>
            </a:r>
            <a:r>
              <a:rPr lang="en-US" altLang="ko-KR" dirty="0"/>
              <a:t>Guide</a:t>
            </a:r>
            <a:r>
              <a:rPr lang="ko-KR" altLang="en-US" dirty="0"/>
              <a:t>를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</a:t>
            </a:r>
            <a:r>
              <a:rPr lang="en-US" altLang="ko-KR" dirty="0"/>
              <a:t>Panel</a:t>
            </a:r>
            <a:r>
              <a:rPr lang="ko-KR" altLang="en-US" dirty="0"/>
              <a:t>에 출력된 값을 보면서 환경 세팅을 수행할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앱이 요구하는 환경을 만족한 후에는 최하단의 버튼을 눌러 초기 세팅을 완료하게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2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주기적으로 사용자의 모습을 촬영해 서버로 이미지를 전달합니다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이미지를 이용해 자세 판별을 진행하고</a:t>
            </a:r>
            <a:r>
              <a:rPr lang="en-US" altLang="ko-KR" dirty="0"/>
              <a:t>, </a:t>
            </a:r>
            <a:r>
              <a:rPr lang="ko-KR" altLang="en-US" dirty="0"/>
              <a:t>판별 결과를 다시 </a:t>
            </a:r>
            <a:r>
              <a:rPr lang="en-US" altLang="ko-KR" dirty="0"/>
              <a:t>AWS</a:t>
            </a:r>
            <a:r>
              <a:rPr lang="ko-KR" altLang="en-US" dirty="0"/>
              <a:t>에 넘겨주게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앱에서는 약</a:t>
            </a:r>
            <a:r>
              <a:rPr lang="en-US" altLang="ko-KR" dirty="0"/>
              <a:t> 10</a:t>
            </a:r>
            <a:r>
              <a:rPr lang="ko-KR" altLang="en-US" dirty="0"/>
              <a:t>초 간격으로 해당 결과를 전달 받고</a:t>
            </a:r>
            <a:r>
              <a:rPr lang="en-US" altLang="ko-KR" dirty="0"/>
              <a:t>, </a:t>
            </a:r>
            <a:r>
              <a:rPr lang="ko-KR" altLang="en-US" dirty="0"/>
              <a:t>나쁜 자세일 경우 </a:t>
            </a:r>
            <a:r>
              <a:rPr lang="en-US" altLang="ko-KR" dirty="0"/>
              <a:t>0.6</a:t>
            </a:r>
            <a:r>
              <a:rPr lang="ko-KR" altLang="en-US" dirty="0"/>
              <a:t>초간 진동을 울리며 자세를 교정하라는 알림을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화면에서 보이듯이 스마트폰으로 </a:t>
            </a:r>
            <a:r>
              <a:rPr lang="ko-KR" altLang="en-US" dirty="0" err="1"/>
              <a:t>알림받기</a:t>
            </a:r>
            <a:r>
              <a:rPr lang="ko-KR" altLang="en-US" dirty="0"/>
              <a:t> 혹은 </a:t>
            </a:r>
            <a:r>
              <a:rPr lang="ko-KR" altLang="en-US" dirty="0" err="1"/>
              <a:t>데스크탑으로</a:t>
            </a:r>
            <a:r>
              <a:rPr lang="ko-KR" altLang="en-US" dirty="0"/>
              <a:t> 알림 받기 옵션을 추가하여</a:t>
            </a:r>
            <a:endParaRPr lang="en-US" altLang="ko-KR" dirty="0"/>
          </a:p>
          <a:p>
            <a:r>
              <a:rPr lang="ko-KR" altLang="en-US" dirty="0"/>
              <a:t>사용자가 원하는 매체를 통해 알림을 받을 수 있도록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5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9177-6F29-43A3-BAB9-2E114777F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7F219-52F7-4A82-A3D0-AF8C4CBB1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B66DC-B929-4616-9800-B185E7CB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0D7E0-707E-4AD6-9513-0FCFFD70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995F4-6938-4D68-9F67-0C7E8873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5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8EBBB-8D8D-481B-8CA2-1103290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3301B-839E-4372-A7BA-FD691CC9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27C60-C253-42F0-9ED6-27123ADA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A6756-C480-4E66-99D4-8E5EB340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7A3FF-B0C8-49D7-A278-C0173042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2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8A09CF-D886-476E-B87F-18D945A82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18F56D-3F7D-4F55-9417-DA7C52F25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1FC56-81C5-4AD8-94B3-0FD825B0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7F346-2776-4505-9DA5-95148FB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DAEAC-8DE2-4137-B1FF-73C102D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4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F8483-4523-4588-BEE9-89DA00D6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AC0B0-13A5-4185-BD80-74116D7D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CF269-10D5-4795-AF63-8B574D0A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21763-9D31-40D2-8588-83B4EAF8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CF95C-964C-47BD-8F27-9D4200E1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C4BAB-3233-4FCA-B795-20DC2F22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89A45-FDA5-48AD-9E24-98D9B2B5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85028-EFCE-4DA9-B640-9EE77E80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22CD0-B4C4-409E-9CF1-BB9E8F78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C2FD9-07F5-4821-A3E4-3FC03D0C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0C40-CF8F-4342-92E7-D785A36B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271C-083A-4637-86A6-C915CBBA7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3445A1-10DF-45BF-8FFF-8516D54A6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AD4A4C-E278-4702-A1F5-8F39B3AF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1298E-8EB5-4B98-B9DA-F7C0AF77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6728F-784A-4442-9F30-CC4A046E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9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C2C22-E2A7-4DD6-9D94-95027E0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E7FF7-B280-4BD2-AE96-E4F11B47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4D03F-C8F4-4F62-A26A-3EF6F2498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52A489-C721-468C-98E4-D3378B223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E7F297-D534-4307-BAF0-E5D48609F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D7A1BF-EAD8-46EF-8E43-53C6D804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AC526F-7ECE-471A-AB9E-4615F3B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67B764-71CC-49C7-98C4-25E9A8F7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F633-5393-4E23-BDFA-F9FBF8F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1670E-5150-4D47-AED0-92A4A17D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25DEF5-299D-438D-A4F7-2DE051EB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63DBA0-E329-4B41-BA7C-9E70E9EB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0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C55738-4024-443C-9026-04C2B0E0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A93ADD-1C81-4D81-937B-768DA8CE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4D45F-6A73-4AAB-B077-D59ADC45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8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8BD4C-859C-4D28-8E8F-128102AB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6FBDD-DC33-4291-B4DE-A3776730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5F00-5F06-48FE-A505-6F9E008D1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F15F95-3771-49DE-AD02-0000412E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C488D-CCBE-4D66-B28D-C2BBE204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75FE5-CEDC-4146-BD44-5D9B466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7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231E3-3E0E-44C4-8E08-89C6E53B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453192-4672-4561-8536-36F69870B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3A450-EC98-47D0-B10B-26F7883E9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007FF-AD96-463D-B772-44F5E90D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DBAE5-9751-4392-B005-26D10D09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AB4B3-F03A-42DF-BB42-A0ED3B25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5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1BA298-17F3-4CC2-9C92-FB7EA62F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9A1B0-DB6E-4EA0-B74A-EBBC0C1D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85720-0C78-4DDC-895B-67F92E4A4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4604-250E-4009-ACB4-3EFA21C2BF27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9CFB1-1A9B-422B-971B-E4B179A1F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AC95-BA8B-4A49-AB4D-F42B18F00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4ABEF7-907D-49A6-8788-B2D03A96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4" y="0"/>
            <a:ext cx="75582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FB490-B48D-4C95-B4D9-763743186485}"/>
              </a:ext>
            </a:extLst>
          </p:cNvPr>
          <p:cNvSpPr txBox="1"/>
          <p:nvPr/>
        </p:nvSpPr>
        <p:spPr>
          <a:xfrm>
            <a:off x="242501" y="147191"/>
            <a:ext cx="60949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SWE3028</a:t>
            </a:r>
            <a:endParaRPr lang="en-US" altLang="ko-KR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B8542-551B-453D-B86C-9CEB0D6309CA}"/>
              </a:ext>
            </a:extLst>
          </p:cNvPr>
          <p:cNvSpPr txBox="1"/>
          <p:nvPr/>
        </p:nvSpPr>
        <p:spPr>
          <a:xfrm>
            <a:off x="909766" y="1852652"/>
            <a:ext cx="2673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캡스톤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설계 프로젝트</a:t>
            </a:r>
            <a:endParaRPr lang="ko-KR" alt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Final Presentation</a:t>
            </a:r>
            <a:endParaRPr lang="en-US" altLang="ko-KR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077AE-6FDC-402C-A769-F09ACA94EAB8}"/>
              </a:ext>
            </a:extLst>
          </p:cNvPr>
          <p:cNvSpPr txBox="1"/>
          <p:nvPr/>
        </p:nvSpPr>
        <p:spPr>
          <a:xfrm>
            <a:off x="535974" y="4122692"/>
            <a:ext cx="3825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Team D : 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이동우</a:t>
            </a: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원종원</a:t>
            </a:r>
            <a:endParaRPr lang="ko-KR" alt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727DD-08A9-453D-934C-304FB9558915}"/>
              </a:ext>
            </a:extLst>
          </p:cNvPr>
          <p:cNvSpPr txBox="1"/>
          <p:nvPr/>
        </p:nvSpPr>
        <p:spPr>
          <a:xfrm>
            <a:off x="458745" y="4584357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FA933A-F03B-435D-9236-5690E129FABA}"/>
              </a:ext>
            </a:extLst>
          </p:cNvPr>
          <p:cNvCxnSpPr/>
          <p:nvPr/>
        </p:nvCxnSpPr>
        <p:spPr>
          <a:xfrm>
            <a:off x="0" y="4670854"/>
            <a:ext cx="4003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kku logo">
            <a:extLst>
              <a:ext uri="{FF2B5EF4-FFF2-40B4-BE49-F238E27FC236}">
                <a16:creationId xmlns:a16="http://schemas.microsoft.com/office/drawing/2014/main" id="{F6BA5E4E-A277-48A6-ABF3-CECF481D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1" y="5507687"/>
            <a:ext cx="1619508" cy="16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8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F0CD21-E1DD-4E51-7B9A-46FB634D687A}"/>
              </a:ext>
            </a:extLst>
          </p:cNvPr>
          <p:cNvGrpSpPr/>
          <p:nvPr/>
        </p:nvGrpSpPr>
        <p:grpSpPr>
          <a:xfrm>
            <a:off x="963827" y="353881"/>
            <a:ext cx="10398211" cy="523220"/>
            <a:chOff x="963827" y="353881"/>
            <a:chExt cx="10398211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98A540-5CC7-4399-9834-9D8FAA927C6F}"/>
                </a:ext>
              </a:extLst>
            </p:cNvPr>
            <p:cNvSpPr txBox="1"/>
            <p:nvPr/>
          </p:nvSpPr>
          <p:spPr>
            <a:xfrm>
              <a:off x="1076582" y="353881"/>
              <a:ext cx="10285456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dirty="0" err="1">
                  <a:solidFill>
                    <a:srgbClr val="3F3F3F"/>
                  </a:solidFill>
                  <a:latin typeface="Arial" panose="020B0604020202020204" pitchFamily="34" charset="0"/>
                </a:rPr>
                <a:t>거북목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증후군의 심각성</a:t>
              </a:r>
              <a:endParaRPr lang="ko-KR" altLang="en-US" sz="28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1AECF7-CE25-406C-8E70-C4894B337E9E}"/>
                </a:ext>
              </a:extLst>
            </p:cNvPr>
            <p:cNvSpPr/>
            <p:nvPr/>
          </p:nvSpPr>
          <p:spPr>
            <a:xfrm>
              <a:off x="963827" y="353881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8A52E1-951D-A8EB-6274-ADC38AD171A3}"/>
              </a:ext>
            </a:extLst>
          </p:cNvPr>
          <p:cNvGrpSpPr/>
          <p:nvPr/>
        </p:nvGrpSpPr>
        <p:grpSpPr>
          <a:xfrm>
            <a:off x="963827" y="1491056"/>
            <a:ext cx="11352667" cy="4838092"/>
            <a:chOff x="963827" y="1491056"/>
            <a:chExt cx="11352667" cy="4838092"/>
          </a:xfrm>
        </p:grpSpPr>
        <p:grpSp>
          <p:nvGrpSpPr>
            <p:cNvPr id="16" name="Google Shape;83;p17">
              <a:extLst>
                <a:ext uri="{FF2B5EF4-FFF2-40B4-BE49-F238E27FC236}">
                  <a16:creationId xmlns:a16="http://schemas.microsoft.com/office/drawing/2014/main" id="{276080B6-231E-E21C-8E8F-51D2418BBDE2}"/>
                </a:ext>
              </a:extLst>
            </p:cNvPr>
            <p:cNvGrpSpPr/>
            <p:nvPr/>
          </p:nvGrpSpPr>
          <p:grpSpPr>
            <a:xfrm>
              <a:off x="963827" y="2625599"/>
              <a:ext cx="11352667" cy="3703549"/>
              <a:chOff x="629500" y="1493073"/>
              <a:chExt cx="8514500" cy="3318197"/>
            </a:xfrm>
          </p:grpSpPr>
          <p:grpSp>
            <p:nvGrpSpPr>
              <p:cNvPr id="17" name="Google Shape;84;p17">
                <a:extLst>
                  <a:ext uri="{FF2B5EF4-FFF2-40B4-BE49-F238E27FC236}">
                    <a16:creationId xmlns:a16="http://schemas.microsoft.com/office/drawing/2014/main" id="{45B2773C-D7F0-78BD-364F-0E829C19DD39}"/>
                  </a:ext>
                </a:extLst>
              </p:cNvPr>
              <p:cNvGrpSpPr/>
              <p:nvPr/>
            </p:nvGrpSpPr>
            <p:grpSpPr>
              <a:xfrm>
                <a:off x="4905500" y="1493073"/>
                <a:ext cx="4238500" cy="3318197"/>
                <a:chOff x="4905500" y="1291423"/>
                <a:chExt cx="4238500" cy="3318197"/>
              </a:xfrm>
            </p:grpSpPr>
            <p:sp>
              <p:nvSpPr>
                <p:cNvPr id="23" name="Google Shape;85;p17">
                  <a:extLst>
                    <a:ext uri="{FF2B5EF4-FFF2-40B4-BE49-F238E27FC236}">
                      <a16:creationId xmlns:a16="http://schemas.microsoft.com/office/drawing/2014/main" id="{F9300EAA-1EFF-A327-9A2C-CEDC05A5DCBB}"/>
                    </a:ext>
                  </a:extLst>
                </p:cNvPr>
                <p:cNvSpPr txBox="1"/>
                <p:nvPr/>
              </p:nvSpPr>
              <p:spPr>
                <a:xfrm>
                  <a:off x="7170900" y="3811425"/>
                  <a:ext cx="1973100" cy="3676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ko" altLang="en-US" sz="1067"/>
                    <a:t>건강보험심사평가원</a:t>
                  </a:r>
                  <a:endParaRPr sz="1067"/>
                </a:p>
              </p:txBody>
            </p:sp>
            <p:pic>
              <p:nvPicPr>
                <p:cNvPr id="24" name="Google Shape;86;p17">
                  <a:extLst>
                    <a:ext uri="{FF2B5EF4-FFF2-40B4-BE49-F238E27FC236}">
                      <a16:creationId xmlns:a16="http://schemas.microsoft.com/office/drawing/2014/main" id="{999C73F5-0D3C-2F95-D499-1652AF1DF1B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23856" t="21501" r="24761" b="32436"/>
                <a:stretch/>
              </p:blipFill>
              <p:spPr>
                <a:xfrm>
                  <a:off x="4905500" y="1291423"/>
                  <a:ext cx="3600000" cy="25199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Google Shape;87;p17">
                  <a:extLst>
                    <a:ext uri="{FF2B5EF4-FFF2-40B4-BE49-F238E27FC236}">
                      <a16:creationId xmlns:a16="http://schemas.microsoft.com/office/drawing/2014/main" id="{62567CAF-1776-ECF6-FBB0-511018BE2CA5}"/>
                    </a:ext>
                  </a:extLst>
                </p:cNvPr>
                <p:cNvSpPr txBox="1"/>
                <p:nvPr/>
              </p:nvSpPr>
              <p:spPr>
                <a:xfrm>
                  <a:off x="5051375" y="4150125"/>
                  <a:ext cx="3331800" cy="459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en-US" altLang="ko" sz="1733" b="1"/>
                    <a:t>2016~2020 </a:t>
                  </a:r>
                  <a:r>
                    <a:rPr lang="ko" altLang="en-US" sz="1733" b="1"/>
                    <a:t>턱관절장애 환자 수 추이</a:t>
                  </a:r>
                  <a:endParaRPr sz="1733" b="1"/>
                </a:p>
              </p:txBody>
            </p:sp>
          </p:grpSp>
          <p:grpSp>
            <p:nvGrpSpPr>
              <p:cNvPr id="18" name="Google Shape;88;p17">
                <a:extLst>
                  <a:ext uri="{FF2B5EF4-FFF2-40B4-BE49-F238E27FC236}">
                    <a16:creationId xmlns:a16="http://schemas.microsoft.com/office/drawing/2014/main" id="{9062F4B3-A063-C3CE-F958-868654621835}"/>
                  </a:ext>
                </a:extLst>
              </p:cNvPr>
              <p:cNvGrpSpPr/>
              <p:nvPr/>
            </p:nvGrpSpPr>
            <p:grpSpPr>
              <a:xfrm>
                <a:off x="629500" y="1493087"/>
                <a:ext cx="4276000" cy="3318183"/>
                <a:chOff x="583450" y="1291437"/>
                <a:chExt cx="4276000" cy="3318183"/>
              </a:xfrm>
            </p:grpSpPr>
            <p:sp>
              <p:nvSpPr>
                <p:cNvPr id="19" name="Google Shape;89;p17">
                  <a:extLst>
                    <a:ext uri="{FF2B5EF4-FFF2-40B4-BE49-F238E27FC236}">
                      <a16:creationId xmlns:a16="http://schemas.microsoft.com/office/drawing/2014/main" id="{76F74B22-4725-E5FC-4F07-365D6B8E2964}"/>
                    </a:ext>
                  </a:extLst>
                </p:cNvPr>
                <p:cNvSpPr txBox="1"/>
                <p:nvPr/>
              </p:nvSpPr>
              <p:spPr>
                <a:xfrm>
                  <a:off x="798226" y="4150125"/>
                  <a:ext cx="2986200" cy="459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en-US" altLang="ko" sz="1733" b="1"/>
                    <a:t>2016~2020 </a:t>
                  </a:r>
                  <a:r>
                    <a:rPr lang="ko" altLang="en-US" sz="1733" b="1"/>
                    <a:t>경추통 환자 수 추이</a:t>
                  </a:r>
                  <a:endParaRPr sz="1733" b="1"/>
                </a:p>
              </p:txBody>
            </p:sp>
            <p:pic>
              <p:nvPicPr>
                <p:cNvPr id="21" name="Google Shape;90;p17">
                  <a:extLst>
                    <a:ext uri="{FF2B5EF4-FFF2-40B4-BE49-F238E27FC236}">
                      <a16:creationId xmlns:a16="http://schemas.microsoft.com/office/drawing/2014/main" id="{08E06C7C-2232-A322-AE5D-C5915883F2B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4370" t="20642" r="25256" b="35861"/>
                <a:stretch/>
              </p:blipFill>
              <p:spPr>
                <a:xfrm>
                  <a:off x="583450" y="1291437"/>
                  <a:ext cx="3600000" cy="25199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" name="Google Shape;91;p17">
                  <a:extLst>
                    <a:ext uri="{FF2B5EF4-FFF2-40B4-BE49-F238E27FC236}">
                      <a16:creationId xmlns:a16="http://schemas.microsoft.com/office/drawing/2014/main" id="{5F39CBDB-930F-2D96-A37A-5E963987D310}"/>
                    </a:ext>
                  </a:extLst>
                </p:cNvPr>
                <p:cNvSpPr txBox="1"/>
                <p:nvPr/>
              </p:nvSpPr>
              <p:spPr>
                <a:xfrm>
                  <a:off x="2886350" y="3811425"/>
                  <a:ext cx="1973100" cy="3676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/>
                <a:p>
                  <a:r>
                    <a:rPr lang="ko" altLang="en-US" sz="1067"/>
                    <a:t>건강보험심사평가원</a:t>
                  </a:r>
                  <a:endParaRPr sz="1067"/>
                </a:p>
              </p:txBody>
            </p:sp>
          </p:grpSp>
        </p:grpSp>
        <p:pic>
          <p:nvPicPr>
            <p:cNvPr id="26" name="Google Shape;92;p17">
              <a:extLst>
                <a:ext uri="{FF2B5EF4-FFF2-40B4-BE49-F238E27FC236}">
                  <a16:creationId xmlns:a16="http://schemas.microsoft.com/office/drawing/2014/main" id="{D547BD73-0810-386E-360D-B6085F8839F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880" t="42752" r="55804" b="41824"/>
            <a:stretch/>
          </p:blipFill>
          <p:spPr>
            <a:xfrm>
              <a:off x="963827" y="1491056"/>
              <a:ext cx="4549267" cy="105770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7" name="Google Shape;93;p17">
              <a:extLst>
                <a:ext uri="{FF2B5EF4-FFF2-40B4-BE49-F238E27FC236}">
                  <a16:creationId xmlns:a16="http://schemas.microsoft.com/office/drawing/2014/main" id="{E6BBAE7B-60FB-C09C-EB3C-1116E47AEB4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6600" t="38149" r="56085" b="46428"/>
            <a:stretch/>
          </p:blipFill>
          <p:spPr>
            <a:xfrm>
              <a:off x="6745260" y="1491072"/>
              <a:ext cx="4549267" cy="105770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261055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F0CD21-E1DD-4E51-7B9A-46FB634D687A}"/>
              </a:ext>
            </a:extLst>
          </p:cNvPr>
          <p:cNvGrpSpPr/>
          <p:nvPr/>
        </p:nvGrpSpPr>
        <p:grpSpPr>
          <a:xfrm>
            <a:off x="963827" y="353881"/>
            <a:ext cx="10398211" cy="523220"/>
            <a:chOff x="963827" y="353881"/>
            <a:chExt cx="10398211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98A540-5CC7-4399-9834-9D8FAA927C6F}"/>
                </a:ext>
              </a:extLst>
            </p:cNvPr>
            <p:cNvSpPr txBox="1"/>
            <p:nvPr/>
          </p:nvSpPr>
          <p:spPr>
            <a:xfrm>
              <a:off x="1076582" y="353881"/>
              <a:ext cx="10285456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해결방안 제시</a:t>
              </a:r>
              <a:endParaRPr lang="ko-KR" altLang="en-US" sz="28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1AECF7-CE25-406C-8E70-C4894B337E9E}"/>
                </a:ext>
              </a:extLst>
            </p:cNvPr>
            <p:cNvSpPr/>
            <p:nvPr/>
          </p:nvSpPr>
          <p:spPr>
            <a:xfrm>
              <a:off x="963827" y="353881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D315C6-F213-419D-AA2E-6923CF05D7E2}"/>
              </a:ext>
            </a:extLst>
          </p:cNvPr>
          <p:cNvGrpSpPr/>
          <p:nvPr/>
        </p:nvGrpSpPr>
        <p:grpSpPr>
          <a:xfrm>
            <a:off x="2827005" y="1558831"/>
            <a:ext cx="5277978" cy="4737631"/>
            <a:chOff x="1677473" y="1915883"/>
            <a:chExt cx="5277978" cy="4737631"/>
          </a:xfrm>
        </p:grpSpPr>
        <p:pic>
          <p:nvPicPr>
            <p:cNvPr id="3084" name="Picture 12" descr="사람 의자 옆모습 스톡 일러스트, 이미지 및 벡터 | Shutterstock">
              <a:extLst>
                <a:ext uri="{FF2B5EF4-FFF2-40B4-BE49-F238E27FC236}">
                  <a16:creationId xmlns:a16="http://schemas.microsoft.com/office/drawing/2014/main" id="{51B149FC-1B45-4691-8230-AA2EA567E6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2" t="8616" r="34981" b="16499"/>
            <a:stretch/>
          </p:blipFill>
          <p:spPr bwMode="auto">
            <a:xfrm>
              <a:off x="4187284" y="1915883"/>
              <a:ext cx="2768167" cy="4737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C24D67-6770-402A-96AC-DD074AA67031}"/>
                </a:ext>
              </a:extLst>
            </p:cNvPr>
            <p:cNvGrpSpPr/>
            <p:nvPr/>
          </p:nvGrpSpPr>
          <p:grpSpPr>
            <a:xfrm>
              <a:off x="1677473" y="1915884"/>
              <a:ext cx="3893895" cy="2587310"/>
              <a:chOff x="1677473" y="1915884"/>
              <a:chExt cx="3893895" cy="258731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3B074DA-1C3E-4861-AE47-D74711A09AF9}"/>
                  </a:ext>
                </a:extLst>
              </p:cNvPr>
              <p:cNvGrpSpPr/>
              <p:nvPr/>
            </p:nvGrpSpPr>
            <p:grpSpPr>
              <a:xfrm>
                <a:off x="1677473" y="1915884"/>
                <a:ext cx="3737103" cy="2587310"/>
                <a:chOff x="1139697" y="1924594"/>
                <a:chExt cx="3737103" cy="2587310"/>
              </a:xfrm>
            </p:grpSpPr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5E4F5315-1F0A-4B50-9CD7-0BE3C8C98D27}"/>
                    </a:ext>
                  </a:extLst>
                </p:cNvPr>
                <p:cNvCxnSpPr/>
                <p:nvPr/>
              </p:nvCxnSpPr>
              <p:spPr>
                <a:xfrm>
                  <a:off x="1860331" y="4151586"/>
                  <a:ext cx="301646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DBFA8FD8-F11F-447B-AA10-9DC23D951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331" y="1924594"/>
                  <a:ext cx="2946800" cy="2226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074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556EAE5F-42DD-4B54-90FD-E2EE9239DF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139697" y="3791270"/>
                  <a:ext cx="720634" cy="7206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원호 8">
                  <a:extLst>
                    <a:ext uri="{FF2B5EF4-FFF2-40B4-BE49-F238E27FC236}">
                      <a16:creationId xmlns:a16="http://schemas.microsoft.com/office/drawing/2014/main" id="{F7F5EA16-398B-4F7C-AF14-94F8B736E96C}"/>
                    </a:ext>
                  </a:extLst>
                </p:cNvPr>
                <p:cNvSpPr/>
                <p:nvPr/>
              </p:nvSpPr>
              <p:spPr>
                <a:xfrm>
                  <a:off x="2017123" y="3791269"/>
                  <a:ext cx="720633" cy="720633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3F1D37-15E5-4E00-BE87-E3F86268227E}"/>
                    </a:ext>
                  </a:extLst>
                </p:cNvPr>
                <p:cNvSpPr txBox="1"/>
                <p:nvPr/>
              </p:nvSpPr>
              <p:spPr>
                <a:xfrm>
                  <a:off x="2580963" y="3629435"/>
                  <a:ext cx="6586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60</a:t>
                  </a:r>
                  <a:r>
                    <a:rPr lang="en-US" altLang="ko-KR" b="0" i="1" dirty="0">
                      <a:solidFill>
                        <a:srgbClr val="000000"/>
                      </a:solidFill>
                      <a:effectLst/>
                      <a:latin typeface="se-nanummyeongjo"/>
                    </a:rPr>
                    <a:t>°</a:t>
                  </a:r>
                  <a:endParaRPr lang="ko-KR" altLang="en-US" dirty="0"/>
                </a:p>
              </p:txBody>
            </p:sp>
          </p:grp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0CC0F08-AA99-430F-8212-68D55112970F}"/>
                  </a:ext>
                </a:extLst>
              </p:cNvPr>
              <p:cNvCxnSpPr/>
              <p:nvPr/>
            </p:nvCxnSpPr>
            <p:spPr>
              <a:xfrm flipV="1">
                <a:off x="2464526" y="2856411"/>
                <a:ext cx="3106842" cy="128646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40D564-C9DD-48FB-BD47-9956131653F5}"/>
                  </a:ext>
                </a:extLst>
              </p:cNvPr>
              <p:cNvSpPr txBox="1"/>
              <p:nvPr/>
            </p:nvSpPr>
            <p:spPr>
              <a:xfrm>
                <a:off x="4384795" y="2843246"/>
                <a:ext cx="840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>
                    <a:solidFill>
                      <a:srgbClr val="000000"/>
                    </a:solidFill>
                    <a:latin typeface="se-nanummyeongjo"/>
                  </a:rPr>
                  <a:t>60</a:t>
                </a:r>
                <a:r>
                  <a:rPr lang="en-US" altLang="ko-KR" b="0" i="1" dirty="0">
                    <a:solidFill>
                      <a:srgbClr val="000000"/>
                    </a:solidFill>
                    <a:effectLst/>
                    <a:latin typeface="se-nanummyeongjo"/>
                  </a:rPr>
                  <a:t>cm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41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Project Process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DCE01-7F7B-B181-EAF1-0B73D063B21B}"/>
              </a:ext>
            </a:extLst>
          </p:cNvPr>
          <p:cNvSpPr txBox="1"/>
          <p:nvPr/>
        </p:nvSpPr>
        <p:spPr>
          <a:xfrm>
            <a:off x="963827" y="1132378"/>
            <a:ext cx="10096515" cy="578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2000" b="1" dirty="0"/>
              <a:t>Application(Mobile &amp; Desktop)  : </a:t>
            </a:r>
            <a:r>
              <a:rPr lang="ko-KR" altLang="en-US" sz="2000" b="1" dirty="0"/>
              <a:t>원종원</a:t>
            </a:r>
            <a:br>
              <a:rPr lang="en-US" altLang="ko-KR" dirty="0"/>
            </a:br>
            <a:r>
              <a:rPr lang="en-US" altLang="ko-KR" dirty="0"/>
              <a:t>	- Camera</a:t>
            </a:r>
            <a:r>
              <a:rPr lang="ko-KR" altLang="en-US" dirty="0"/>
              <a:t> </a:t>
            </a:r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&amp; Angle Setting</a:t>
            </a:r>
            <a:br>
              <a:rPr lang="en-US" altLang="ko-KR" dirty="0"/>
            </a:br>
            <a:r>
              <a:rPr lang="en-US" altLang="ko-KR" dirty="0"/>
              <a:t>	- Periodic (10s) Capture</a:t>
            </a:r>
            <a:br>
              <a:rPr lang="en-US" altLang="ko-KR" dirty="0"/>
            </a:br>
            <a:r>
              <a:rPr lang="en-US" altLang="ko-KR" dirty="0"/>
              <a:t>	- Communication with Server</a:t>
            </a:r>
            <a:br>
              <a:rPr lang="en-US" altLang="ko-KR" dirty="0"/>
            </a:br>
            <a:r>
              <a:rPr lang="en-US" altLang="ko-KR" dirty="0"/>
              <a:t>	- Show (bad) Pose Determination &amp; Make Alarm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2000" b="1" dirty="0"/>
              <a:t>Machine Learning : </a:t>
            </a:r>
            <a:r>
              <a:rPr lang="ko-KR" altLang="en-US" sz="2000" b="1" dirty="0"/>
              <a:t>이동우</a:t>
            </a:r>
            <a:br>
              <a:rPr lang="en-US" altLang="ko-KR" dirty="0"/>
            </a:br>
            <a:r>
              <a:rPr lang="en-US" altLang="ko-KR" dirty="0"/>
              <a:t>	- Pose Estimation (with </a:t>
            </a:r>
            <a:r>
              <a:rPr lang="en-US" altLang="ko-KR" dirty="0" err="1"/>
              <a:t>OpenPose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	- Training</a:t>
            </a:r>
            <a:br>
              <a:rPr lang="en-US" altLang="ko-KR" dirty="0"/>
            </a:br>
            <a:r>
              <a:rPr lang="en-US" altLang="ko-KR" dirty="0"/>
              <a:t>	- Improving Model Performance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2000" b="1" dirty="0"/>
              <a:t>Server : </a:t>
            </a:r>
            <a:r>
              <a:rPr lang="ko-KR" altLang="en-US" sz="2000" b="1" dirty="0"/>
              <a:t>이동우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원종원</a:t>
            </a:r>
            <a:br>
              <a:rPr lang="en-US" altLang="ko-KR" dirty="0"/>
            </a:br>
            <a:r>
              <a:rPr lang="en-US" altLang="ko-KR" dirty="0"/>
              <a:t>	- Communication with Application</a:t>
            </a:r>
            <a:br>
              <a:rPr lang="en-US" altLang="ko-KR" dirty="0"/>
            </a:br>
            <a:r>
              <a:rPr lang="en-US" altLang="ko-KR" dirty="0"/>
              <a:t>	- Receive : Captured Image from Application</a:t>
            </a:r>
            <a:br>
              <a:rPr lang="en-US" altLang="ko-KR" dirty="0"/>
            </a:br>
            <a:r>
              <a:rPr lang="en-US" altLang="ko-KR" dirty="0"/>
              <a:t>	- Send : Pose Determination Result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en-US" altLang="ko-KR" sz="2000" b="1" dirty="0"/>
              <a:t>Dataset : </a:t>
            </a:r>
            <a:r>
              <a:rPr lang="ko-KR" altLang="en-US" sz="2000" b="1" dirty="0"/>
              <a:t>이동우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원종원</a:t>
            </a:r>
            <a:br>
              <a:rPr lang="en-US" altLang="ko-KR" dirty="0"/>
            </a:br>
            <a:r>
              <a:rPr lang="en-US" altLang="ko-KR" dirty="0"/>
              <a:t>	- Extract image from video</a:t>
            </a:r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953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CFD6B3-0513-E17B-6443-343F157D79B3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1598A540-5CC7-4399-9834-9D8FAA927C6F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App: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작동방식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1AECF7-CE25-406C-8E70-C4894B337E9E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Google Shape;75;p16">
            <a:extLst>
              <a:ext uri="{FF2B5EF4-FFF2-40B4-BE49-F238E27FC236}">
                <a16:creationId xmlns:a16="http://schemas.microsoft.com/office/drawing/2014/main" id="{9E4F7754-3642-7383-18E2-3F1619385F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607" y="4596068"/>
            <a:ext cx="1987868" cy="14701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322BD9CB-1962-8C1C-C745-34E588781EAA}"/>
              </a:ext>
            </a:extLst>
          </p:cNvPr>
          <p:cNvSpPr txBox="1"/>
          <p:nvPr/>
        </p:nvSpPr>
        <p:spPr>
          <a:xfrm>
            <a:off x="816872" y="4042152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Desktop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77;p16">
            <a:extLst>
              <a:ext uri="{FF2B5EF4-FFF2-40B4-BE49-F238E27FC236}">
                <a16:creationId xmlns:a16="http://schemas.microsoft.com/office/drawing/2014/main" id="{4F46A371-6473-E098-2C50-B28F51449E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95" y="2826856"/>
            <a:ext cx="2242344" cy="22423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70319D50-ABA5-D569-1C98-9B7189A5C34E}"/>
              </a:ext>
            </a:extLst>
          </p:cNvPr>
          <p:cNvSpPr txBox="1"/>
          <p:nvPr/>
        </p:nvSpPr>
        <p:spPr>
          <a:xfrm>
            <a:off x="5378348" y="1689507"/>
            <a:ext cx="1128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000" b="1" dirty="0">
                <a:latin typeface="Malgun Gothic"/>
                <a:ea typeface="Malgun Gothic"/>
                <a:cs typeface="Malgun Gothic"/>
                <a:sym typeface="Malgun Gothic"/>
              </a:rPr>
              <a:t>AWS</a:t>
            </a:r>
          </a:p>
          <a:p>
            <a:pPr algn="ctr"/>
            <a:r>
              <a:rPr lang="en-US" altLang="ko" sz="2000" b="1" dirty="0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EE52227A-1B88-7C6C-E1F9-BD6504EE8158}"/>
              </a:ext>
            </a:extLst>
          </p:cNvPr>
          <p:cNvSpPr/>
          <p:nvPr/>
        </p:nvSpPr>
        <p:spPr>
          <a:xfrm rot="1549752">
            <a:off x="3525572" y="2710046"/>
            <a:ext cx="1673681" cy="55990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67" b="1" dirty="0"/>
              <a:t>④</a:t>
            </a:r>
            <a:r>
              <a:rPr lang="en-US" altLang="ko" sz="1467" b="1" dirty="0"/>
              <a:t>download</a:t>
            </a:r>
            <a:endParaRPr sz="1467" b="1" dirty="0"/>
          </a:p>
        </p:txBody>
      </p:sp>
      <p:sp>
        <p:nvSpPr>
          <p:cNvPr id="11" name="Google Shape;82;p16">
            <a:extLst>
              <a:ext uri="{FF2B5EF4-FFF2-40B4-BE49-F238E27FC236}">
                <a16:creationId xmlns:a16="http://schemas.microsoft.com/office/drawing/2014/main" id="{3FF270A9-7105-9173-FA53-63647F286F26}"/>
              </a:ext>
            </a:extLst>
          </p:cNvPr>
          <p:cNvSpPr/>
          <p:nvPr/>
        </p:nvSpPr>
        <p:spPr>
          <a:xfrm>
            <a:off x="7109669" y="2820273"/>
            <a:ext cx="124040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67" b="1" dirty="0"/>
              <a:t>③</a:t>
            </a:r>
            <a:r>
              <a:rPr lang="en-US" altLang="ko" sz="1467" b="1" dirty="0"/>
              <a:t>transfer</a:t>
            </a:r>
            <a:endParaRPr sz="1467" b="1" dirty="0"/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9632F3D9-EC50-18CE-BE9A-FED0AEA7139D}"/>
              </a:ext>
            </a:extLst>
          </p:cNvPr>
          <p:cNvSpPr/>
          <p:nvPr/>
        </p:nvSpPr>
        <p:spPr>
          <a:xfrm>
            <a:off x="7164139" y="4186578"/>
            <a:ext cx="12404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67" b="1" dirty="0"/>
              <a:t>②</a:t>
            </a:r>
            <a:r>
              <a:rPr lang="en-US" altLang="ko" sz="1467" b="1" dirty="0"/>
              <a:t>transfer</a:t>
            </a:r>
            <a:endParaRPr sz="1467" b="1" dirty="0"/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70F750D7-16FB-41DB-076F-D60533F66D8C}"/>
              </a:ext>
            </a:extLst>
          </p:cNvPr>
          <p:cNvSpPr/>
          <p:nvPr/>
        </p:nvSpPr>
        <p:spPr>
          <a:xfrm rot="1484077">
            <a:off x="3450809" y="3509434"/>
            <a:ext cx="1446898" cy="5932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67" b="1" dirty="0"/>
              <a:t>①</a:t>
            </a:r>
            <a:r>
              <a:rPr lang="en-US" altLang="ko" sz="1467" b="1" dirty="0"/>
              <a:t>upload</a:t>
            </a:r>
            <a:endParaRPr sz="1467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BC31CD-D93A-BDCB-BC90-6A87DD56CCA9}"/>
              </a:ext>
            </a:extLst>
          </p:cNvPr>
          <p:cNvSpPr/>
          <p:nvPr/>
        </p:nvSpPr>
        <p:spPr>
          <a:xfrm>
            <a:off x="805873" y="1643413"/>
            <a:ext cx="2591277" cy="22543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76;p16">
            <a:extLst>
              <a:ext uri="{FF2B5EF4-FFF2-40B4-BE49-F238E27FC236}">
                <a16:creationId xmlns:a16="http://schemas.microsoft.com/office/drawing/2014/main" id="{93E45B8E-F43C-8807-01C5-742C2C890DDF}"/>
              </a:ext>
            </a:extLst>
          </p:cNvPr>
          <p:cNvSpPr txBox="1"/>
          <p:nvPr/>
        </p:nvSpPr>
        <p:spPr>
          <a:xfrm>
            <a:off x="895927" y="1910124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Mobile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8" name="Picture 4" descr="평면 디자인 현대 핸드폰 아이콘 벡터 일러스트 레이 션 로열티 무료 사진, 그림, 이미지 그리고 스톡포토그래피. Image  61215577.">
            <a:extLst>
              <a:ext uri="{FF2B5EF4-FFF2-40B4-BE49-F238E27FC236}">
                <a16:creationId xmlns:a16="http://schemas.microsoft.com/office/drawing/2014/main" id="{C8E001E7-976C-5BBB-65E5-88E063B7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51" y="2350686"/>
            <a:ext cx="1576322" cy="14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77;p16">
            <a:extLst>
              <a:ext uri="{FF2B5EF4-FFF2-40B4-BE49-F238E27FC236}">
                <a16:creationId xmlns:a16="http://schemas.microsoft.com/office/drawing/2014/main" id="{80736620-9585-B27C-145A-90B8BD0EE4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772" y="2820273"/>
            <a:ext cx="2073703" cy="257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8;p16">
            <a:extLst>
              <a:ext uri="{FF2B5EF4-FFF2-40B4-BE49-F238E27FC236}">
                <a16:creationId xmlns:a16="http://schemas.microsoft.com/office/drawing/2014/main" id="{8C3378FC-0211-ADF4-E442-6FC1897F891F}"/>
              </a:ext>
            </a:extLst>
          </p:cNvPr>
          <p:cNvSpPr txBox="1"/>
          <p:nvPr/>
        </p:nvSpPr>
        <p:spPr>
          <a:xfrm>
            <a:off x="8487546" y="1604450"/>
            <a:ext cx="246678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</a:p>
          <a:p>
            <a:pPr algn="ctr"/>
            <a:r>
              <a:rPr 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(Desktop)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9F7B21E-5988-5B4B-C0EB-D23F238D9718}"/>
              </a:ext>
            </a:extLst>
          </p:cNvPr>
          <p:cNvSpPr/>
          <p:nvPr/>
        </p:nvSpPr>
        <p:spPr>
          <a:xfrm>
            <a:off x="826034" y="4011416"/>
            <a:ext cx="2591277" cy="22543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1;p16">
            <a:extLst>
              <a:ext uri="{FF2B5EF4-FFF2-40B4-BE49-F238E27FC236}">
                <a16:creationId xmlns:a16="http://schemas.microsoft.com/office/drawing/2014/main" id="{096D1185-76EE-9EBB-5519-199011EF4090}"/>
              </a:ext>
            </a:extLst>
          </p:cNvPr>
          <p:cNvSpPr/>
          <p:nvPr/>
        </p:nvSpPr>
        <p:spPr>
          <a:xfrm rot="19980075">
            <a:off x="3488278" y="4795368"/>
            <a:ext cx="150679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67" b="1" dirty="0"/>
              <a:t>④</a:t>
            </a:r>
            <a:r>
              <a:rPr lang="en-US" altLang="ko" sz="1467" b="1" dirty="0"/>
              <a:t>download</a:t>
            </a:r>
            <a:endParaRPr sz="1467" b="1" dirty="0"/>
          </a:p>
        </p:txBody>
      </p:sp>
    </p:spTree>
    <p:extLst>
      <p:ext uri="{BB962C8B-B14F-4D97-AF65-F5344CB8AC3E}">
        <p14:creationId xmlns:p14="http://schemas.microsoft.com/office/powerpoint/2010/main" val="138101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/>
              <a:t>Demo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6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App: Layout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3CC288-1578-471B-A032-813BDCCC64D9}"/>
              </a:ext>
            </a:extLst>
          </p:cNvPr>
          <p:cNvSpPr/>
          <p:nvPr/>
        </p:nvSpPr>
        <p:spPr>
          <a:xfrm rot="10800000">
            <a:off x="1803031" y="4738111"/>
            <a:ext cx="655468" cy="330262"/>
          </a:xfrm>
          <a:prstGeom prst="rightArrow">
            <a:avLst>
              <a:gd name="adj1" fmla="val 30027"/>
              <a:gd name="adj2" fmla="val 59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DF57147-C5BC-475F-B199-D1865AED8A59}"/>
              </a:ext>
            </a:extLst>
          </p:cNvPr>
          <p:cNvSpPr/>
          <p:nvPr/>
        </p:nvSpPr>
        <p:spPr>
          <a:xfrm rot="10800000">
            <a:off x="1803029" y="5296945"/>
            <a:ext cx="655469" cy="294909"/>
          </a:xfrm>
          <a:prstGeom prst="rightArrow">
            <a:avLst>
              <a:gd name="adj1" fmla="val 30027"/>
              <a:gd name="adj2" fmla="val 59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865489-58EC-B82E-B95A-683D4B520E47}"/>
              </a:ext>
            </a:extLst>
          </p:cNvPr>
          <p:cNvGrpSpPr/>
          <p:nvPr/>
        </p:nvGrpSpPr>
        <p:grpSpPr>
          <a:xfrm>
            <a:off x="456151" y="1223521"/>
            <a:ext cx="4715336" cy="5040000"/>
            <a:chOff x="456151" y="1223521"/>
            <a:chExt cx="4715336" cy="50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FCE1F3-C7C0-4C34-9A16-03AA6444119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7431" t="21191" r="44886" b="45199"/>
            <a:stretch/>
          </p:blipFill>
          <p:spPr>
            <a:xfrm>
              <a:off x="2291487" y="1223521"/>
              <a:ext cx="2880000" cy="50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B19AE4-C99E-4FC9-BAA6-4A25ACCC78F9}"/>
                </a:ext>
              </a:extLst>
            </p:cNvPr>
            <p:cNvSpPr txBox="1"/>
            <p:nvPr/>
          </p:nvSpPr>
          <p:spPr>
            <a:xfrm>
              <a:off x="1014422" y="4699041"/>
              <a:ext cx="216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Guide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E5907-1CE9-41DE-A23D-409DB468063E}"/>
                </a:ext>
              </a:extLst>
            </p:cNvPr>
            <p:cNvSpPr txBox="1"/>
            <p:nvPr/>
          </p:nvSpPr>
          <p:spPr>
            <a:xfrm>
              <a:off x="963827" y="5259734"/>
              <a:ext cx="216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Panel</a:t>
              </a:r>
              <a:endParaRPr lang="ko-KR" altLang="en-US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579619E-1A8F-4AFC-AC1C-3E787FD9AAB7}"/>
                </a:ext>
              </a:extLst>
            </p:cNvPr>
            <p:cNvSpPr/>
            <p:nvPr/>
          </p:nvSpPr>
          <p:spPr>
            <a:xfrm rot="10800000">
              <a:off x="2809872" y="5820427"/>
              <a:ext cx="638177" cy="351458"/>
            </a:xfrm>
            <a:prstGeom prst="rightArrow">
              <a:avLst>
                <a:gd name="adj1" fmla="val 30027"/>
                <a:gd name="adj2" fmla="val 5998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DDBFEB-2664-4038-A908-2CDF8FB132DA}"/>
                </a:ext>
              </a:extLst>
            </p:cNvPr>
            <p:cNvSpPr txBox="1"/>
            <p:nvPr/>
          </p:nvSpPr>
          <p:spPr>
            <a:xfrm>
              <a:off x="456151" y="5802553"/>
              <a:ext cx="242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Button(</a:t>
              </a:r>
              <a:r>
                <a:rPr lang="en-US" altLang="ko-KR" dirty="0" err="1"/>
                <a:t>onClick</a:t>
              </a:r>
              <a:r>
                <a:rPr lang="en-US" altLang="ko-KR" dirty="0"/>
                <a:t> Event)</a:t>
              </a:r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AF0D8F-F729-2141-AE33-0A50AF8B4A0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5680" t="44181" r="60953" b="27205"/>
          <a:stretch/>
        </p:blipFill>
        <p:spPr>
          <a:xfrm>
            <a:off x="5566823" y="1223521"/>
            <a:ext cx="2880000" cy="50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A2EAFD-EE09-57DA-2C5B-49E9596C9F5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1189" t="41905" r="64042" b="24762"/>
          <a:stretch/>
        </p:blipFill>
        <p:spPr>
          <a:xfrm>
            <a:off x="8948970" y="1223521"/>
            <a:ext cx="2880000" cy="5040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FB3676E-39D9-60BE-73BA-83BECE082A23}"/>
              </a:ext>
            </a:extLst>
          </p:cNvPr>
          <p:cNvSpPr/>
          <p:nvPr/>
        </p:nvSpPr>
        <p:spPr>
          <a:xfrm>
            <a:off x="5171487" y="3272589"/>
            <a:ext cx="330955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27DE13-C911-DF6E-5905-EA786CFCFB04}"/>
              </a:ext>
            </a:extLst>
          </p:cNvPr>
          <p:cNvSpPr/>
          <p:nvPr/>
        </p:nvSpPr>
        <p:spPr>
          <a:xfrm>
            <a:off x="8578122" y="3272589"/>
            <a:ext cx="330955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4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98D763-7898-D26E-16BD-FF302D48086B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006075-F284-073B-0D73-8F55C34EEA0A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b="0" i="0" u="none" strike="noStrike" dirty="0">
                  <a:solidFill>
                    <a:srgbClr val="3F3F3F"/>
                  </a:solidFill>
                  <a:effectLst/>
                  <a:latin typeface="Arial" panose="020B0604020202020204" pitchFamily="34" charset="0"/>
                </a:rPr>
                <a:t>App: Layout</a:t>
              </a:r>
              <a:endParaRPr lang="ko-KR" altLang="en-US" sz="28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3CCAE8-B4AC-E58E-06CF-FCAF76947B8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606B14B-07C8-8524-9191-D594228A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/>
          <a:stretch/>
        </p:blipFill>
        <p:spPr>
          <a:xfrm>
            <a:off x="353577" y="1159090"/>
            <a:ext cx="2112169" cy="4890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A236D4-56D2-9E0F-E543-B9F46C455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59" t="17037" r="14640" b="72420"/>
          <a:stretch/>
        </p:blipFill>
        <p:spPr>
          <a:xfrm>
            <a:off x="2855231" y="1547933"/>
            <a:ext cx="4443928" cy="824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E35D0C-2B3E-F90E-093F-687D4D2A0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59" t="36597" r="14640" b="45648"/>
          <a:stretch/>
        </p:blipFill>
        <p:spPr>
          <a:xfrm>
            <a:off x="2855230" y="3465064"/>
            <a:ext cx="4443928" cy="1516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4DB77F-BCA4-FAC8-ECE7-035CAE94C2E3}"/>
              </a:ext>
            </a:extLst>
          </p:cNvPr>
          <p:cNvSpPr txBox="1"/>
          <p:nvPr/>
        </p:nvSpPr>
        <p:spPr>
          <a:xfrm>
            <a:off x="2760617" y="1159090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스마트폰으로 </a:t>
            </a:r>
            <a:r>
              <a:rPr lang="ko-KR" altLang="en-US" dirty="0" err="1"/>
              <a:t>알림받기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6FABB-8C78-F145-C731-5FDFA6631365}"/>
              </a:ext>
            </a:extLst>
          </p:cNvPr>
          <p:cNvSpPr txBox="1"/>
          <p:nvPr/>
        </p:nvSpPr>
        <p:spPr>
          <a:xfrm>
            <a:off x="2751108" y="3070449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데스크탑으로</a:t>
            </a:r>
            <a:r>
              <a:rPr lang="ko-KR" altLang="en-US" dirty="0"/>
              <a:t> </a:t>
            </a:r>
            <a:r>
              <a:rPr lang="ko-KR" altLang="en-US" dirty="0" err="1"/>
              <a:t>알림받기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CED1E6-33DD-DD30-16C7-0E61B2C25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4" t="18889" r="2963" b="14444"/>
          <a:stretch/>
        </p:blipFill>
        <p:spPr>
          <a:xfrm>
            <a:off x="7299158" y="3974206"/>
            <a:ext cx="4892842" cy="23899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C00BA1-E29C-56B4-EE09-7EA1D910468B}"/>
              </a:ext>
            </a:extLst>
          </p:cNvPr>
          <p:cNvSpPr txBox="1"/>
          <p:nvPr/>
        </p:nvSpPr>
        <p:spPr>
          <a:xfrm>
            <a:off x="7299158" y="6364142"/>
            <a:ext cx="3997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/sub/desktopflag.txt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6AE5C1-739D-A01D-C2B1-2CDCD01D9B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3" t="87220" r="30149" b="6450"/>
          <a:stretch/>
        </p:blipFill>
        <p:spPr>
          <a:xfrm>
            <a:off x="872624" y="5470310"/>
            <a:ext cx="1057898" cy="384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EFF692-89F8-D004-3890-2579CAAAE3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24" t="18889" r="2684" b="15742"/>
          <a:stretch/>
        </p:blipFill>
        <p:spPr>
          <a:xfrm>
            <a:off x="7309288" y="968620"/>
            <a:ext cx="4882711" cy="19151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45919D-F698-7E1D-1631-1D5175965EC1}"/>
              </a:ext>
            </a:extLst>
          </p:cNvPr>
          <p:cNvSpPr txBox="1"/>
          <p:nvPr/>
        </p:nvSpPr>
        <p:spPr>
          <a:xfrm>
            <a:off x="7299158" y="2914779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/image/CAPTURE.jpg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360B8-9B51-665D-0074-E7D0FB61CAAD}"/>
              </a:ext>
            </a:extLst>
          </p:cNvPr>
          <p:cNvSpPr txBox="1"/>
          <p:nvPr/>
        </p:nvSpPr>
        <p:spPr>
          <a:xfrm>
            <a:off x="894931" y="6050032"/>
            <a:ext cx="75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진동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50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667</Words>
  <Application>Microsoft Office PowerPoint</Application>
  <PresentationFormat>와이드스크린</PresentationFormat>
  <Paragraphs>90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se-nanummyeongjo</vt:lpstr>
      <vt:lpstr>맑은 고딕</vt:lpstr>
      <vt:lpstr>맑은 고딕</vt:lpstr>
      <vt:lpstr>Arial</vt:lpstr>
      <vt:lpstr>Garamond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원종원</dc:creator>
  <cp:lastModifiedBy>이동우</cp:lastModifiedBy>
  <cp:revision>8</cp:revision>
  <dcterms:created xsi:type="dcterms:W3CDTF">2022-04-27T09:49:18Z</dcterms:created>
  <dcterms:modified xsi:type="dcterms:W3CDTF">2022-06-01T22:43:45Z</dcterms:modified>
</cp:coreProperties>
</file>